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69450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89313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4792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175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13659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5290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5602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3974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420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9474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02908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632A8-DC49-434A-95D1-9F3B9640F7BF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E7E2A-1214-478A-BD1C-9ECC5EE760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742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likovni rezultat za zagrebaÄki energetski tjedan 20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686" y="715592"/>
            <a:ext cx="9260732" cy="520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32" y="108901"/>
            <a:ext cx="1283616" cy="5516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http://www.roadsafety.fia-grants.com/images/logo-header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06560" y="6194991"/>
            <a:ext cx="3274978" cy="4529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524" y="5448119"/>
            <a:ext cx="1138291" cy="1329142"/>
          </a:xfrm>
          <a:prstGeom prst="rect">
            <a:avLst/>
          </a:prstGeom>
        </p:spPr>
      </p:pic>
      <p:pic>
        <p:nvPicPr>
          <p:cNvPr id="1028" name="Picture 4" descr="Slikovni rezultat za cvh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260" y="6121023"/>
            <a:ext cx="1504545" cy="65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b Hrvatske policij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6760" y="5253789"/>
            <a:ext cx="1211837" cy="152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likovni rezultat za zagreb 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287" y="108901"/>
            <a:ext cx="1334310" cy="13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15656" y="0"/>
            <a:ext cx="43701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STRUČNI SKUP</a:t>
            </a:r>
            <a:endParaRPr lang="en-US" sz="4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53881" y="5275938"/>
            <a:ext cx="18614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32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13.5.2019</a:t>
            </a:r>
            <a:endParaRPr lang="en-US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9010" y="5945923"/>
            <a:ext cx="1681408" cy="89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9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Krešimir Viduka</dc:creator>
  <cp:lastModifiedBy>Krešimir Viduka</cp:lastModifiedBy>
  <cp:revision>2</cp:revision>
  <dcterms:created xsi:type="dcterms:W3CDTF">2019-05-10T06:29:59Z</dcterms:created>
  <dcterms:modified xsi:type="dcterms:W3CDTF">2019-05-13T06:37:05Z</dcterms:modified>
</cp:coreProperties>
</file>