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4"/>
  </p:sldMasterIdLst>
  <p:notesMasterIdLst>
    <p:notesMasterId r:id="rId26"/>
  </p:notesMasterIdLst>
  <p:handoutMasterIdLst>
    <p:handoutMasterId r:id="rId27"/>
  </p:handoutMasterIdLst>
  <p:sldIdLst>
    <p:sldId id="1046" r:id="rId5"/>
    <p:sldId id="1047" r:id="rId6"/>
    <p:sldId id="1052" r:id="rId7"/>
    <p:sldId id="1053" r:id="rId8"/>
    <p:sldId id="1054" r:id="rId9"/>
    <p:sldId id="264" r:id="rId10"/>
    <p:sldId id="263" r:id="rId11"/>
    <p:sldId id="258" r:id="rId12"/>
    <p:sldId id="1055" r:id="rId13"/>
    <p:sldId id="280" r:id="rId14"/>
    <p:sldId id="1048" r:id="rId15"/>
    <p:sldId id="257" r:id="rId16"/>
    <p:sldId id="1049" r:id="rId17"/>
    <p:sldId id="1050" r:id="rId18"/>
    <p:sldId id="1056" r:id="rId19"/>
    <p:sldId id="259" r:id="rId20"/>
    <p:sldId id="1061" r:id="rId21"/>
    <p:sldId id="1062" r:id="rId22"/>
    <p:sldId id="266" r:id="rId23"/>
    <p:sldId id="1063" r:id="rId24"/>
    <p:sldId id="1043" r:id="rId25"/>
  </p:sldIdLst>
  <p:sldSz cx="9144000" cy="5143500" type="screen16x9"/>
  <p:notesSz cx="6797675" cy="9928225"/>
  <p:defaultTextStyle>
    <a:defPPr>
      <a:defRPr lang="hr-H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6" userDrawn="1">
          <p15:clr>
            <a:srgbClr val="A4A3A4"/>
          </p15:clr>
        </p15:guide>
        <p15:guide id="2" pos="2161" userDrawn="1">
          <p15:clr>
            <a:srgbClr val="A4A3A4"/>
          </p15:clr>
        </p15:guide>
        <p15:guide id="3" orient="horz" pos="3127" userDrawn="1">
          <p15:clr>
            <a:srgbClr val="A4A3A4"/>
          </p15:clr>
        </p15:guide>
        <p15:guide id="4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5D2"/>
    <a:srgbClr val="0064F6"/>
    <a:srgbClr val="860000"/>
    <a:srgbClr val="008986"/>
    <a:srgbClr val="E6E100"/>
    <a:srgbClr val="F4EE00"/>
    <a:srgbClr val="4FD1FF"/>
    <a:srgbClr val="00A1DA"/>
    <a:srgbClr val="003E9A"/>
    <a:srgbClr val="E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5750B9-551F-4716-9D95-457324FBA6B8}" v="6" dt="2024-09-24T20:51:32.794"/>
    <p1510:client id="{E991E980-62DA-4B21-8E61-D4C6B8145C9A}" v="5" dt="2024-09-25T06:20:09.2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85" autoAdjust="0"/>
    <p:restoredTop sz="94404" autoAdjust="0"/>
  </p:normalViewPr>
  <p:slideViewPr>
    <p:cSldViewPr>
      <p:cViewPr varScale="1">
        <p:scale>
          <a:sx n="146" d="100"/>
          <a:sy n="146" d="100"/>
        </p:scale>
        <p:origin x="138" y="990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1098"/>
    </p:cViewPr>
  </p:sorterViewPr>
  <p:notesViewPr>
    <p:cSldViewPr>
      <p:cViewPr varScale="1">
        <p:scale>
          <a:sx n="79" d="100"/>
          <a:sy n="79" d="100"/>
        </p:scale>
        <p:origin x="-2124" y="-96"/>
      </p:cViewPr>
      <p:guideLst>
        <p:guide orient="horz" pos="2886"/>
        <p:guide pos="2161"/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oran Baotić" userId="c5271c35-a14d-44b2-a78d-f8761f3d6bfb" providerId="ADAL" clId="{775BB6B5-CB50-4D2C-9520-2A143D4D5989}"/>
    <pc:docChg chg="delSld delMainMaster">
      <pc:chgData name="Goran Baotić" userId="c5271c35-a14d-44b2-a78d-f8761f3d6bfb" providerId="ADAL" clId="{775BB6B5-CB50-4D2C-9520-2A143D4D5989}" dt="2024-09-25T09:07:01.843" v="2" actId="47"/>
      <pc:docMkLst>
        <pc:docMk/>
      </pc:docMkLst>
      <pc:sldChg chg="del">
        <pc:chgData name="Goran Baotić" userId="c5271c35-a14d-44b2-a78d-f8761f3d6bfb" providerId="ADAL" clId="{775BB6B5-CB50-4D2C-9520-2A143D4D5989}" dt="2024-09-25T09:06:56.719" v="0" actId="47"/>
        <pc:sldMkLst>
          <pc:docMk/>
          <pc:sldMk cId="3084225894" sldId="388"/>
        </pc:sldMkLst>
      </pc:sldChg>
      <pc:sldChg chg="del">
        <pc:chgData name="Goran Baotić" userId="c5271c35-a14d-44b2-a78d-f8761f3d6bfb" providerId="ADAL" clId="{775BB6B5-CB50-4D2C-9520-2A143D4D5989}" dt="2024-09-25T09:06:58.966" v="1" actId="47"/>
        <pc:sldMkLst>
          <pc:docMk/>
          <pc:sldMk cId="3425272800" sldId="1057"/>
        </pc:sldMkLst>
      </pc:sldChg>
      <pc:sldChg chg="del">
        <pc:chgData name="Goran Baotić" userId="c5271c35-a14d-44b2-a78d-f8761f3d6bfb" providerId="ADAL" clId="{775BB6B5-CB50-4D2C-9520-2A143D4D5989}" dt="2024-09-25T09:06:58.966" v="1" actId="47"/>
        <pc:sldMkLst>
          <pc:docMk/>
          <pc:sldMk cId="32211567" sldId="1058"/>
        </pc:sldMkLst>
      </pc:sldChg>
      <pc:sldChg chg="del">
        <pc:chgData name="Goran Baotić" userId="c5271c35-a14d-44b2-a78d-f8761f3d6bfb" providerId="ADAL" clId="{775BB6B5-CB50-4D2C-9520-2A143D4D5989}" dt="2024-09-25T09:06:58.966" v="1" actId="47"/>
        <pc:sldMkLst>
          <pc:docMk/>
          <pc:sldMk cId="3413474971" sldId="1059"/>
        </pc:sldMkLst>
      </pc:sldChg>
      <pc:sldChg chg="del">
        <pc:chgData name="Goran Baotić" userId="c5271c35-a14d-44b2-a78d-f8761f3d6bfb" providerId="ADAL" clId="{775BB6B5-CB50-4D2C-9520-2A143D4D5989}" dt="2024-09-25T09:06:58.966" v="1" actId="47"/>
        <pc:sldMkLst>
          <pc:docMk/>
          <pc:sldMk cId="2192722826" sldId="1060"/>
        </pc:sldMkLst>
      </pc:sldChg>
      <pc:sldChg chg="del">
        <pc:chgData name="Goran Baotić" userId="c5271c35-a14d-44b2-a78d-f8761f3d6bfb" providerId="ADAL" clId="{775BB6B5-CB50-4D2C-9520-2A143D4D5989}" dt="2024-09-25T09:06:56.719" v="0" actId="47"/>
        <pc:sldMkLst>
          <pc:docMk/>
          <pc:sldMk cId="1293970319" sldId="4138"/>
        </pc:sldMkLst>
      </pc:sldChg>
      <pc:sldChg chg="del">
        <pc:chgData name="Goran Baotić" userId="c5271c35-a14d-44b2-a78d-f8761f3d6bfb" providerId="ADAL" clId="{775BB6B5-CB50-4D2C-9520-2A143D4D5989}" dt="2024-09-25T09:07:01.843" v="2" actId="47"/>
        <pc:sldMkLst>
          <pc:docMk/>
          <pc:sldMk cId="1899817575" sldId="4139"/>
        </pc:sldMkLst>
      </pc:sldChg>
      <pc:sldChg chg="del">
        <pc:chgData name="Goran Baotić" userId="c5271c35-a14d-44b2-a78d-f8761f3d6bfb" providerId="ADAL" clId="{775BB6B5-CB50-4D2C-9520-2A143D4D5989}" dt="2024-09-25T09:07:01.843" v="2" actId="47"/>
        <pc:sldMkLst>
          <pc:docMk/>
          <pc:sldMk cId="1802050700" sldId="4140"/>
        </pc:sldMkLst>
      </pc:sldChg>
      <pc:sldChg chg="del">
        <pc:chgData name="Goran Baotić" userId="c5271c35-a14d-44b2-a78d-f8761f3d6bfb" providerId="ADAL" clId="{775BB6B5-CB50-4D2C-9520-2A143D4D5989}" dt="2024-09-25T09:06:56.719" v="0" actId="47"/>
        <pc:sldMkLst>
          <pc:docMk/>
          <pc:sldMk cId="124808409" sldId="4141"/>
        </pc:sldMkLst>
      </pc:sldChg>
      <pc:sldChg chg="del">
        <pc:chgData name="Goran Baotić" userId="c5271c35-a14d-44b2-a78d-f8761f3d6bfb" providerId="ADAL" clId="{775BB6B5-CB50-4D2C-9520-2A143D4D5989}" dt="2024-09-25T09:07:01.843" v="2" actId="47"/>
        <pc:sldMkLst>
          <pc:docMk/>
          <pc:sldMk cId="3638954717" sldId="4142"/>
        </pc:sldMkLst>
      </pc:sldChg>
      <pc:sldMasterChg chg="del delSldLayout">
        <pc:chgData name="Goran Baotić" userId="c5271c35-a14d-44b2-a78d-f8761f3d6bfb" providerId="ADAL" clId="{775BB6B5-CB50-4D2C-9520-2A143D4D5989}" dt="2024-09-25T09:07:01.843" v="2" actId="47"/>
        <pc:sldMasterMkLst>
          <pc:docMk/>
          <pc:sldMasterMk cId="2901184572" sldId="2147483808"/>
        </pc:sldMasterMkLst>
        <pc:sldLayoutChg chg="del">
          <pc:chgData name="Goran Baotić" userId="c5271c35-a14d-44b2-a78d-f8761f3d6bfb" providerId="ADAL" clId="{775BB6B5-CB50-4D2C-9520-2A143D4D5989}" dt="2024-09-25T09:07:01.843" v="2" actId="47"/>
          <pc:sldLayoutMkLst>
            <pc:docMk/>
            <pc:sldMasterMk cId="2901184572" sldId="2147483808"/>
            <pc:sldLayoutMk cId="2571507182" sldId="2147483809"/>
          </pc:sldLayoutMkLst>
        </pc:sldLayoutChg>
        <pc:sldLayoutChg chg="del">
          <pc:chgData name="Goran Baotić" userId="c5271c35-a14d-44b2-a78d-f8761f3d6bfb" providerId="ADAL" clId="{775BB6B5-CB50-4D2C-9520-2A143D4D5989}" dt="2024-09-25T09:07:01.843" v="2" actId="47"/>
          <pc:sldLayoutMkLst>
            <pc:docMk/>
            <pc:sldMasterMk cId="2901184572" sldId="2147483808"/>
            <pc:sldLayoutMk cId="3220959855" sldId="2147483810"/>
          </pc:sldLayoutMkLst>
        </pc:sldLayoutChg>
        <pc:sldLayoutChg chg="del">
          <pc:chgData name="Goran Baotić" userId="c5271c35-a14d-44b2-a78d-f8761f3d6bfb" providerId="ADAL" clId="{775BB6B5-CB50-4D2C-9520-2A143D4D5989}" dt="2024-09-25T09:07:01.843" v="2" actId="47"/>
          <pc:sldLayoutMkLst>
            <pc:docMk/>
            <pc:sldMasterMk cId="2901184572" sldId="2147483808"/>
            <pc:sldLayoutMk cId="3567531248" sldId="2147483811"/>
          </pc:sldLayoutMkLst>
        </pc:sldLayoutChg>
      </pc:sldMasterChg>
    </pc:docChg>
  </pc:docChgLst>
  <pc:docChgLst>
    <pc:chgData name="HAK gost" userId="4d77d2d3-ea01-43fb-84e5-d878dab5b8cc" providerId="ADAL" clId="{E991E980-62DA-4B21-8E61-D4C6B8145C9A}"/>
    <pc:docChg chg="custSel addSld modSld sldOrd">
      <pc:chgData name="HAK gost" userId="4d77d2d3-ea01-43fb-84e5-d878dab5b8cc" providerId="ADAL" clId="{E991E980-62DA-4B21-8E61-D4C6B8145C9A}" dt="2024-09-25T06:20:10.756" v="21"/>
      <pc:docMkLst>
        <pc:docMk/>
      </pc:docMkLst>
      <pc:sldChg chg="addSp delSp modSp mod">
        <pc:chgData name="HAK gost" userId="4d77d2d3-ea01-43fb-84e5-d878dab5b8cc" providerId="ADAL" clId="{E991E980-62DA-4B21-8E61-D4C6B8145C9A}" dt="2024-09-25T06:16:59.381" v="13"/>
        <pc:sldMkLst>
          <pc:docMk/>
          <pc:sldMk cId="1331725450" sldId="258"/>
        </pc:sldMkLst>
        <pc:picChg chg="del">
          <ac:chgData name="HAK gost" userId="4d77d2d3-ea01-43fb-84e5-d878dab5b8cc" providerId="ADAL" clId="{E991E980-62DA-4B21-8E61-D4C6B8145C9A}" dt="2024-09-25T06:16:58.215" v="12" actId="478"/>
          <ac:picMkLst>
            <pc:docMk/>
            <pc:sldMk cId="1331725450" sldId="258"/>
            <ac:picMk id="2" creationId="{5C18ED6F-79EC-C6FC-F53D-0B8C652DB702}"/>
          </ac:picMkLst>
        </pc:picChg>
        <pc:picChg chg="add mod">
          <ac:chgData name="HAK gost" userId="4d77d2d3-ea01-43fb-84e5-d878dab5b8cc" providerId="ADAL" clId="{E991E980-62DA-4B21-8E61-D4C6B8145C9A}" dt="2024-09-25T06:16:59.381" v="13"/>
          <ac:picMkLst>
            <pc:docMk/>
            <pc:sldMk cId="1331725450" sldId="258"/>
            <ac:picMk id="5" creationId="{03124E54-09E3-D105-6B64-CB3B89199AD0}"/>
          </ac:picMkLst>
        </pc:picChg>
      </pc:sldChg>
      <pc:sldChg chg="addSp delSp modSp mod">
        <pc:chgData name="HAK gost" userId="4d77d2d3-ea01-43fb-84e5-d878dab5b8cc" providerId="ADAL" clId="{E991E980-62DA-4B21-8E61-D4C6B8145C9A}" dt="2024-09-25T06:17:11.380" v="16" actId="255"/>
        <pc:sldMkLst>
          <pc:docMk/>
          <pc:sldMk cId="2522045022" sldId="263"/>
        </pc:sldMkLst>
        <pc:spChg chg="mod">
          <ac:chgData name="HAK gost" userId="4d77d2d3-ea01-43fb-84e5-d878dab5b8cc" providerId="ADAL" clId="{E991E980-62DA-4B21-8E61-D4C6B8145C9A}" dt="2024-09-25T06:17:11.380" v="16" actId="255"/>
          <ac:spMkLst>
            <pc:docMk/>
            <pc:sldMk cId="2522045022" sldId="263"/>
            <ac:spMk id="19" creationId="{1A400791-61A6-4635-A090-8EF40D694EB1}"/>
          </ac:spMkLst>
        </pc:spChg>
        <pc:picChg chg="del">
          <ac:chgData name="HAK gost" userId="4d77d2d3-ea01-43fb-84e5-d878dab5b8cc" providerId="ADAL" clId="{E991E980-62DA-4B21-8E61-D4C6B8145C9A}" dt="2024-09-25T06:16:54.968" v="10" actId="478"/>
          <ac:picMkLst>
            <pc:docMk/>
            <pc:sldMk cId="2522045022" sldId="263"/>
            <ac:picMk id="2" creationId="{1CC3D140-E284-F25D-B70C-85DF69BB03D7}"/>
          </ac:picMkLst>
        </pc:picChg>
        <pc:picChg chg="add mod">
          <ac:chgData name="HAK gost" userId="4d77d2d3-ea01-43fb-84e5-d878dab5b8cc" providerId="ADAL" clId="{E991E980-62DA-4B21-8E61-D4C6B8145C9A}" dt="2024-09-25T06:16:56.745" v="11"/>
          <ac:picMkLst>
            <pc:docMk/>
            <pc:sldMk cId="2522045022" sldId="263"/>
            <ac:picMk id="4" creationId="{35DC3628-E8F3-1F76-7B41-6C51DCA0F42C}"/>
          </ac:picMkLst>
        </pc:picChg>
      </pc:sldChg>
      <pc:sldChg chg="addSp delSp modSp mod">
        <pc:chgData name="HAK gost" userId="4d77d2d3-ea01-43fb-84e5-d878dab5b8cc" providerId="ADAL" clId="{E991E980-62DA-4B21-8E61-D4C6B8145C9A}" dt="2024-09-25T06:16:52.516" v="9"/>
        <pc:sldMkLst>
          <pc:docMk/>
          <pc:sldMk cId="2974807319" sldId="264"/>
        </pc:sldMkLst>
        <pc:picChg chg="del">
          <ac:chgData name="HAK gost" userId="4d77d2d3-ea01-43fb-84e5-d878dab5b8cc" providerId="ADAL" clId="{E991E980-62DA-4B21-8E61-D4C6B8145C9A}" dt="2024-09-25T06:16:49.408" v="8" actId="478"/>
          <ac:picMkLst>
            <pc:docMk/>
            <pc:sldMk cId="2974807319" sldId="264"/>
            <ac:picMk id="2" creationId="{0F12B8DD-ED52-8323-2D0A-5F2CBA304350}"/>
          </ac:picMkLst>
        </pc:picChg>
        <pc:picChg chg="add mod">
          <ac:chgData name="HAK gost" userId="4d77d2d3-ea01-43fb-84e5-d878dab5b8cc" providerId="ADAL" clId="{E991E980-62DA-4B21-8E61-D4C6B8145C9A}" dt="2024-09-25T06:16:52.516" v="9"/>
          <ac:picMkLst>
            <pc:docMk/>
            <pc:sldMk cId="2974807319" sldId="264"/>
            <ac:picMk id="3" creationId="{B4EDBC37-2202-A8DF-0987-96FA7FD0C4C4}"/>
          </ac:picMkLst>
        </pc:picChg>
      </pc:sldChg>
      <pc:sldChg chg="modSp mod">
        <pc:chgData name="HAK gost" userId="4d77d2d3-ea01-43fb-84e5-d878dab5b8cc" providerId="ADAL" clId="{E991E980-62DA-4B21-8E61-D4C6B8145C9A}" dt="2024-09-25T06:19:22.235" v="17" actId="1076"/>
        <pc:sldMkLst>
          <pc:docMk/>
          <pc:sldMk cId="2784315910" sldId="266"/>
        </pc:sldMkLst>
        <pc:spChg chg="mod">
          <ac:chgData name="HAK gost" userId="4d77d2d3-ea01-43fb-84e5-d878dab5b8cc" providerId="ADAL" clId="{E991E980-62DA-4B21-8E61-D4C6B8145C9A}" dt="2024-09-25T06:19:22.235" v="17" actId="1076"/>
          <ac:spMkLst>
            <pc:docMk/>
            <pc:sldMk cId="2784315910" sldId="266"/>
            <ac:spMk id="13" creationId="{00000000-0000-0000-0000-000000000000}"/>
          </ac:spMkLst>
        </pc:spChg>
      </pc:sldChg>
      <pc:sldChg chg="modSp mod">
        <pc:chgData name="HAK gost" userId="4d77d2d3-ea01-43fb-84e5-d878dab5b8cc" providerId="ADAL" clId="{E991E980-62DA-4B21-8E61-D4C6B8145C9A}" dt="2024-09-25T06:19:40.580" v="18" actId="1076"/>
        <pc:sldMkLst>
          <pc:docMk/>
          <pc:sldMk cId="2192049266" sldId="1043"/>
        </pc:sldMkLst>
        <pc:spChg chg="mod">
          <ac:chgData name="HAK gost" userId="4d77d2d3-ea01-43fb-84e5-d878dab5b8cc" providerId="ADAL" clId="{E991E980-62DA-4B21-8E61-D4C6B8145C9A}" dt="2024-09-25T06:19:40.580" v="18" actId="1076"/>
          <ac:spMkLst>
            <pc:docMk/>
            <pc:sldMk cId="2192049266" sldId="1043"/>
            <ac:spMk id="3" creationId="{00000000-0000-0000-0000-000000000000}"/>
          </ac:spMkLst>
        </pc:spChg>
        <pc:spChg chg="mod">
          <ac:chgData name="HAK gost" userId="4d77d2d3-ea01-43fb-84e5-d878dab5b8cc" providerId="ADAL" clId="{E991E980-62DA-4B21-8E61-D4C6B8145C9A}" dt="2024-09-25T06:19:40.580" v="18" actId="1076"/>
          <ac:spMkLst>
            <pc:docMk/>
            <pc:sldMk cId="2192049266" sldId="1043"/>
            <ac:spMk id="7" creationId="{00000000-0000-0000-0000-000000000000}"/>
          </ac:spMkLst>
        </pc:spChg>
      </pc:sldChg>
      <pc:sldChg chg="modSp mod">
        <pc:chgData name="HAK gost" userId="4d77d2d3-ea01-43fb-84e5-d878dab5b8cc" providerId="ADAL" clId="{E991E980-62DA-4B21-8E61-D4C6B8145C9A}" dt="2024-09-25T06:15:03.082" v="4" actId="1076"/>
        <pc:sldMkLst>
          <pc:docMk/>
          <pc:sldMk cId="104970162" sldId="1052"/>
        </pc:sldMkLst>
        <pc:spChg chg="mod">
          <ac:chgData name="HAK gost" userId="4d77d2d3-ea01-43fb-84e5-d878dab5b8cc" providerId="ADAL" clId="{E991E980-62DA-4B21-8E61-D4C6B8145C9A}" dt="2024-09-25T06:14:53.260" v="2" actId="1076"/>
          <ac:spMkLst>
            <pc:docMk/>
            <pc:sldMk cId="104970162" sldId="1052"/>
            <ac:spMk id="4" creationId="{AA1CD135-62D7-DAFD-CF7E-3E2266A25445}"/>
          </ac:spMkLst>
        </pc:spChg>
        <pc:spChg chg="mod">
          <ac:chgData name="HAK gost" userId="4d77d2d3-ea01-43fb-84e5-d878dab5b8cc" providerId="ADAL" clId="{E991E980-62DA-4B21-8E61-D4C6B8145C9A}" dt="2024-09-25T06:14:58.306" v="3" actId="1076"/>
          <ac:spMkLst>
            <pc:docMk/>
            <pc:sldMk cId="104970162" sldId="1052"/>
            <ac:spMk id="5" creationId="{42327280-DF29-4F88-B6B2-7BC0446BCD62}"/>
          </ac:spMkLst>
        </pc:spChg>
        <pc:spChg chg="mod">
          <ac:chgData name="HAK gost" userId="4d77d2d3-ea01-43fb-84e5-d878dab5b8cc" providerId="ADAL" clId="{E991E980-62DA-4B21-8E61-D4C6B8145C9A}" dt="2024-09-25T06:15:03.082" v="4" actId="1076"/>
          <ac:spMkLst>
            <pc:docMk/>
            <pc:sldMk cId="104970162" sldId="1052"/>
            <ac:spMk id="13" creationId="{66685A2C-64E2-5B35-7F68-2F12A93E1662}"/>
          </ac:spMkLst>
        </pc:spChg>
      </pc:sldChg>
      <pc:sldChg chg="modSp mod">
        <pc:chgData name="HAK gost" userId="4d77d2d3-ea01-43fb-84e5-d878dab5b8cc" providerId="ADAL" clId="{E991E980-62DA-4B21-8E61-D4C6B8145C9A}" dt="2024-09-25T06:16:07.790" v="7" actId="1076"/>
        <pc:sldMkLst>
          <pc:docMk/>
          <pc:sldMk cId="3617415609" sldId="1053"/>
        </pc:sldMkLst>
        <pc:spChg chg="mod">
          <ac:chgData name="HAK gost" userId="4d77d2d3-ea01-43fb-84e5-d878dab5b8cc" providerId="ADAL" clId="{E991E980-62DA-4B21-8E61-D4C6B8145C9A}" dt="2024-09-25T06:15:49.432" v="5" actId="1076"/>
          <ac:spMkLst>
            <pc:docMk/>
            <pc:sldMk cId="3617415609" sldId="1053"/>
            <ac:spMk id="8" creationId="{BD8C4B40-AECA-60DA-59F9-994DB832E88B}"/>
          </ac:spMkLst>
        </pc:spChg>
        <pc:spChg chg="mod">
          <ac:chgData name="HAK gost" userId="4d77d2d3-ea01-43fb-84e5-d878dab5b8cc" providerId="ADAL" clId="{E991E980-62DA-4B21-8E61-D4C6B8145C9A}" dt="2024-09-25T06:15:49.432" v="5" actId="1076"/>
          <ac:spMkLst>
            <pc:docMk/>
            <pc:sldMk cId="3617415609" sldId="1053"/>
            <ac:spMk id="9" creationId="{9D05D773-92F3-A837-4281-FBA71E015517}"/>
          </ac:spMkLst>
        </pc:spChg>
        <pc:spChg chg="mod">
          <ac:chgData name="HAK gost" userId="4d77d2d3-ea01-43fb-84e5-d878dab5b8cc" providerId="ADAL" clId="{E991E980-62DA-4B21-8E61-D4C6B8145C9A}" dt="2024-09-25T06:15:52.405" v="6" actId="1076"/>
          <ac:spMkLst>
            <pc:docMk/>
            <pc:sldMk cId="3617415609" sldId="1053"/>
            <ac:spMk id="10" creationId="{650E8E19-B555-4610-9827-A30CEEB9ED16}"/>
          </ac:spMkLst>
        </pc:spChg>
        <pc:spChg chg="mod">
          <ac:chgData name="HAK gost" userId="4d77d2d3-ea01-43fb-84e5-d878dab5b8cc" providerId="ADAL" clId="{E991E980-62DA-4B21-8E61-D4C6B8145C9A}" dt="2024-09-25T06:16:07.790" v="7" actId="1076"/>
          <ac:spMkLst>
            <pc:docMk/>
            <pc:sldMk cId="3617415609" sldId="1053"/>
            <ac:spMk id="11" creationId="{A4B28E44-2743-4B6A-91F2-A3A54ABB108A}"/>
          </ac:spMkLst>
        </pc:spChg>
        <pc:spChg chg="mod">
          <ac:chgData name="HAK gost" userId="4d77d2d3-ea01-43fb-84e5-d878dab5b8cc" providerId="ADAL" clId="{E991E980-62DA-4B21-8E61-D4C6B8145C9A}" dt="2024-09-25T06:15:52.405" v="6" actId="1076"/>
          <ac:spMkLst>
            <pc:docMk/>
            <pc:sldMk cId="3617415609" sldId="1053"/>
            <ac:spMk id="15" creationId="{7D881A3A-7977-D9E8-908B-51A433CCD512}"/>
          </ac:spMkLst>
        </pc:spChg>
        <pc:spChg chg="mod">
          <ac:chgData name="HAK gost" userId="4d77d2d3-ea01-43fb-84e5-d878dab5b8cc" providerId="ADAL" clId="{E991E980-62DA-4B21-8E61-D4C6B8145C9A}" dt="2024-09-25T06:16:07.790" v="7" actId="1076"/>
          <ac:spMkLst>
            <pc:docMk/>
            <pc:sldMk cId="3617415609" sldId="1053"/>
            <ac:spMk id="16" creationId="{5F806C54-A624-AB50-66CA-FC845E9BE076}"/>
          </ac:spMkLst>
        </pc:spChg>
      </pc:sldChg>
      <pc:sldChg chg="delSp mod delAnim">
        <pc:chgData name="HAK gost" userId="4d77d2d3-ea01-43fb-84e5-d878dab5b8cc" providerId="ADAL" clId="{E991E980-62DA-4B21-8E61-D4C6B8145C9A}" dt="2024-09-25T06:00:21.398" v="0" actId="478"/>
        <pc:sldMkLst>
          <pc:docMk/>
          <pc:sldMk cId="3502014739" sldId="1054"/>
        </pc:sldMkLst>
        <pc:spChg chg="del">
          <ac:chgData name="HAK gost" userId="4d77d2d3-ea01-43fb-84e5-d878dab5b8cc" providerId="ADAL" clId="{E991E980-62DA-4B21-8E61-D4C6B8145C9A}" dt="2024-09-25T06:00:21.398" v="0" actId="478"/>
          <ac:spMkLst>
            <pc:docMk/>
            <pc:sldMk cId="3502014739" sldId="1054"/>
            <ac:spMk id="10" creationId="{B9C04112-6755-2CB9-4985-0A5E37A34F4C}"/>
          </ac:spMkLst>
        </pc:spChg>
      </pc:sldChg>
      <pc:sldChg chg="addSp delSp modSp mod">
        <pc:chgData name="HAK gost" userId="4d77d2d3-ea01-43fb-84e5-d878dab5b8cc" providerId="ADAL" clId="{E991E980-62DA-4B21-8E61-D4C6B8145C9A}" dt="2024-09-25T06:17:02.595" v="15"/>
        <pc:sldMkLst>
          <pc:docMk/>
          <pc:sldMk cId="3817228512" sldId="1055"/>
        </pc:sldMkLst>
        <pc:picChg chg="add mod">
          <ac:chgData name="HAK gost" userId="4d77d2d3-ea01-43fb-84e5-d878dab5b8cc" providerId="ADAL" clId="{E991E980-62DA-4B21-8E61-D4C6B8145C9A}" dt="2024-09-25T06:17:02.595" v="15"/>
          <ac:picMkLst>
            <pc:docMk/>
            <pc:sldMk cId="3817228512" sldId="1055"/>
            <ac:picMk id="4" creationId="{5C7F89A5-65E3-CCCD-7CCD-21EFD8DB47B2}"/>
          </ac:picMkLst>
        </pc:picChg>
        <pc:picChg chg="del">
          <ac:chgData name="HAK gost" userId="4d77d2d3-ea01-43fb-84e5-d878dab5b8cc" providerId="ADAL" clId="{E991E980-62DA-4B21-8E61-D4C6B8145C9A}" dt="2024-09-25T06:17:01.096" v="14" actId="478"/>
          <ac:picMkLst>
            <pc:docMk/>
            <pc:sldMk cId="3817228512" sldId="1055"/>
            <ac:picMk id="8" creationId="{F6E32A5E-0BA0-3212-8341-B0C648683E2D}"/>
          </ac:picMkLst>
        </pc:picChg>
      </pc:sldChg>
      <pc:sldChg chg="modSp mod">
        <pc:chgData name="HAK gost" userId="4d77d2d3-ea01-43fb-84e5-d878dab5b8cc" providerId="ADAL" clId="{E991E980-62DA-4B21-8E61-D4C6B8145C9A}" dt="2024-09-25T06:13:52.826" v="1" actId="6549"/>
        <pc:sldMkLst>
          <pc:docMk/>
          <pc:sldMk cId="124808409" sldId="4141"/>
        </pc:sldMkLst>
        <pc:spChg chg="mod">
          <ac:chgData name="HAK gost" userId="4d77d2d3-ea01-43fb-84e5-d878dab5b8cc" providerId="ADAL" clId="{E991E980-62DA-4B21-8E61-D4C6B8145C9A}" dt="2024-09-25T06:13:52.826" v="1" actId="6549"/>
          <ac:spMkLst>
            <pc:docMk/>
            <pc:sldMk cId="124808409" sldId="4141"/>
            <ac:spMk id="5" creationId="{90E158B7-6F8E-AD86-E924-A23E17EB88BA}"/>
          </ac:spMkLst>
        </pc:spChg>
      </pc:sldChg>
      <pc:sldChg chg="add ord">
        <pc:chgData name="HAK gost" userId="4d77d2d3-ea01-43fb-84e5-d878dab5b8cc" providerId="ADAL" clId="{E991E980-62DA-4B21-8E61-D4C6B8145C9A}" dt="2024-09-25T06:20:10.756" v="21"/>
        <pc:sldMkLst>
          <pc:docMk/>
          <pc:sldMk cId="3638954717" sldId="4142"/>
        </pc:sldMkLst>
      </pc:sldChg>
    </pc:docChg>
  </pc:docChgLst>
  <pc:docChgLst>
    <pc:chgData name="Goran Baotić" userId="c5271c35-a14d-44b2-a78d-f8761f3d6bfb" providerId="ADAL" clId="{305750B9-551F-4716-9D95-457324FBA6B8}"/>
    <pc:docChg chg="undo custSel addSld delSld modSld sldOrd">
      <pc:chgData name="Goran Baotić" userId="c5271c35-a14d-44b2-a78d-f8761f3d6bfb" providerId="ADAL" clId="{305750B9-551F-4716-9D95-457324FBA6B8}" dt="2024-09-24T20:52:26.749" v="97" actId="113"/>
      <pc:docMkLst>
        <pc:docMk/>
      </pc:docMkLst>
      <pc:sldChg chg="add del ord">
        <pc:chgData name="Goran Baotić" userId="c5271c35-a14d-44b2-a78d-f8761f3d6bfb" providerId="ADAL" clId="{305750B9-551F-4716-9D95-457324FBA6B8}" dt="2024-09-24T20:51:01.483" v="6"/>
        <pc:sldMkLst>
          <pc:docMk/>
          <pc:sldMk cId="3084225894" sldId="388"/>
        </pc:sldMkLst>
      </pc:sldChg>
      <pc:sldChg chg="modSp add del mod ord">
        <pc:chgData name="Goran Baotić" userId="c5271c35-a14d-44b2-a78d-f8761f3d6bfb" providerId="ADAL" clId="{305750B9-551F-4716-9D95-457324FBA6B8}" dt="2024-09-24T20:52:26.749" v="97" actId="113"/>
        <pc:sldMkLst>
          <pc:docMk/>
          <pc:sldMk cId="1293970319" sldId="4138"/>
        </pc:sldMkLst>
        <pc:spChg chg="mod">
          <ac:chgData name="Goran Baotić" userId="c5271c35-a14d-44b2-a78d-f8761f3d6bfb" providerId="ADAL" clId="{305750B9-551F-4716-9D95-457324FBA6B8}" dt="2024-09-24T20:52:26.749" v="97" actId="113"/>
          <ac:spMkLst>
            <pc:docMk/>
            <pc:sldMk cId="1293970319" sldId="4138"/>
            <ac:spMk id="3" creationId="{8577A732-CF33-46B9-B006-4297F014E2CB}"/>
          </ac:spMkLst>
        </pc:spChg>
        <pc:spChg chg="mod">
          <ac:chgData name="Goran Baotić" userId="c5271c35-a14d-44b2-a78d-f8761f3d6bfb" providerId="ADAL" clId="{305750B9-551F-4716-9D95-457324FBA6B8}" dt="2024-09-24T20:52:09.036" v="75" actId="20577"/>
          <ac:spMkLst>
            <pc:docMk/>
            <pc:sldMk cId="1293970319" sldId="4138"/>
            <ac:spMk id="5" creationId="{90E158B7-6F8E-AD86-E924-A23E17EB88BA}"/>
          </ac:spMkLst>
        </pc:spChg>
      </pc:sldChg>
      <pc:sldChg chg="add del ord">
        <pc:chgData name="Goran Baotić" userId="c5271c35-a14d-44b2-a78d-f8761f3d6bfb" providerId="ADAL" clId="{305750B9-551F-4716-9D95-457324FBA6B8}" dt="2024-09-24T20:51:08.009" v="8"/>
        <pc:sldMkLst>
          <pc:docMk/>
          <pc:sldMk cId="1899817575" sldId="4139"/>
        </pc:sldMkLst>
      </pc:sldChg>
      <pc:sldChg chg="add">
        <pc:chgData name="Goran Baotić" userId="c5271c35-a14d-44b2-a78d-f8761f3d6bfb" providerId="ADAL" clId="{305750B9-551F-4716-9D95-457324FBA6B8}" dt="2024-09-24T20:51:11.908" v="9"/>
        <pc:sldMkLst>
          <pc:docMk/>
          <pc:sldMk cId="1802050700" sldId="4140"/>
        </pc:sldMkLst>
      </pc:sldChg>
      <pc:sldChg chg="add">
        <pc:chgData name="Goran Baotić" userId="c5271c35-a14d-44b2-a78d-f8761f3d6bfb" providerId="ADAL" clId="{305750B9-551F-4716-9D95-457324FBA6B8}" dt="2024-09-24T20:51:32.792" v="10"/>
        <pc:sldMkLst>
          <pc:docMk/>
          <pc:sldMk cId="124808409" sldId="414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4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091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73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4" y="9430091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67D4FD4C-CB1B-4160-8DF2-54B232454AA4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007614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2482A394-CE03-43B4-9A74-4A036F16A14D}" type="datetimeFigureOut">
              <a:rPr lang="en-US"/>
              <a:pPr>
                <a:defRPr/>
              </a:pPr>
              <a:t>9/25/2024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7" tIns="45789" rIns="91577" bIns="45789" rtlCol="0" anchor="ctr"/>
          <a:lstStyle/>
          <a:p>
            <a:pPr lvl="0"/>
            <a:endParaRPr lang="hr-HR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577" tIns="45789" rIns="91577" bIns="457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hr-HR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F8A41C3A-77DE-44C0-A30D-28FFEB010203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882470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C362E-8686-49DA-9C53-A18099F29CD6}" type="slidenum">
              <a:rPr lang="hr-HR" smtClean="0"/>
              <a:pPr/>
              <a:t>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66069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C362E-8686-49DA-9C53-A18099F29CD6}" type="slidenum">
              <a:rPr lang="hr-HR" smtClean="0"/>
              <a:pPr/>
              <a:t>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12719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C362E-8686-49DA-9C53-A18099F29CD6}" type="slidenum">
              <a:rPr lang="hr-HR" smtClean="0"/>
              <a:pPr/>
              <a:t>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412325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C362E-8686-49DA-9C53-A18099F29CD6}" type="slidenum">
              <a:rPr lang="hr-HR" smtClean="0"/>
              <a:pPr/>
              <a:t>5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998456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C362E-8686-49DA-9C53-A18099F29CD6}" type="slidenum">
              <a:rPr lang="hr-HR" smtClean="0"/>
              <a:pPr/>
              <a:t>6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67438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C362E-8686-49DA-9C53-A18099F29CD6}" type="slidenum">
              <a:rPr lang="hr-HR" smtClean="0"/>
              <a:pPr/>
              <a:t>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67438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C362E-8686-49DA-9C53-A18099F29CD6}" type="slidenum">
              <a:rPr lang="hr-HR" smtClean="0"/>
              <a:pPr/>
              <a:t>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67438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C362E-8686-49DA-9C53-A18099F29CD6}" type="slidenum">
              <a:rPr lang="hr-HR" smtClean="0"/>
              <a:pPr/>
              <a:t>9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53084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C362E-8686-49DA-9C53-A18099F29CD6}" type="slidenum">
              <a:rPr lang="hr-HR" smtClean="0"/>
              <a:pPr/>
              <a:t>10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67438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C362E-8686-49DA-9C53-A18099F29CD6}" type="slidenum">
              <a:rPr lang="hr-HR" smtClean="0"/>
              <a:pPr/>
              <a:t>11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56390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C362E-8686-49DA-9C53-A18099F29CD6}" type="slidenum">
              <a:rPr lang="hr-HR" smtClean="0"/>
              <a:pPr/>
              <a:t>12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67438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C362E-8686-49DA-9C53-A18099F29CD6}" type="slidenum">
              <a:rPr lang="hr-HR" smtClean="0"/>
              <a:pPr/>
              <a:t>13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49591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C362E-8686-49DA-9C53-A18099F29CD6}" type="slidenum">
              <a:rPr lang="hr-HR" smtClean="0"/>
              <a:pPr/>
              <a:t>14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766533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C362E-8686-49DA-9C53-A18099F29CD6}" type="slidenum">
              <a:rPr lang="hr-HR" smtClean="0"/>
              <a:pPr/>
              <a:t>15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669495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C362E-8686-49DA-9C53-A18099F29CD6}" type="slidenum">
              <a:rPr lang="hr-HR" smtClean="0"/>
              <a:pPr/>
              <a:t>16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505534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C362E-8686-49DA-9C53-A18099F29CD6}" type="slidenum">
              <a:rPr lang="hr-HR" smtClean="0"/>
              <a:pPr/>
              <a:t>17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341480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C362E-8686-49DA-9C53-A18099F29CD6}" type="slidenum">
              <a:rPr lang="hr-HR" smtClean="0"/>
              <a:pPr/>
              <a:t>18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693294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C362E-8686-49DA-9C53-A18099F29CD6}" type="slidenum">
              <a:rPr lang="hr-HR" smtClean="0"/>
              <a:pPr/>
              <a:t>19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6743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4683919"/>
            <a:ext cx="19812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4683919"/>
            <a:ext cx="19812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FD4C22-776B-45DB-9CB1-013FE242AEB1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4683919"/>
            <a:ext cx="19812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8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4683919"/>
            <a:ext cx="19812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E6E4F2-D214-43A0-B010-3211F4CB0904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209F423-98BF-4831-82FE-09B042FAD7F9}"/>
              </a:ext>
            </a:extLst>
          </p:cNvPr>
          <p:cNvSpPr/>
          <p:nvPr userDrawn="1"/>
        </p:nvSpPr>
        <p:spPr>
          <a:xfrm>
            <a:off x="0" y="4893468"/>
            <a:ext cx="9144000" cy="270570"/>
          </a:xfrm>
          <a:prstGeom prst="rect">
            <a:avLst/>
          </a:prstGeom>
          <a:solidFill>
            <a:srgbClr val="FEDB06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hr-H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hr-HR" sz="1800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39E9FDAE-D65E-4CD7-A2C2-3143E09B7389}"/>
              </a:ext>
            </a:extLst>
          </p:cNvPr>
          <p:cNvSpPr/>
          <p:nvPr userDrawn="1"/>
        </p:nvSpPr>
        <p:spPr>
          <a:xfrm>
            <a:off x="0" y="5309"/>
            <a:ext cx="9144000" cy="513804"/>
          </a:xfrm>
          <a:prstGeom prst="rect">
            <a:avLst/>
          </a:prstGeom>
          <a:solidFill>
            <a:srgbClr val="FEDB06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sz="1800"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0" y="4893469"/>
            <a:ext cx="91440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7164388" y="4821138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r">
              <a:defRPr/>
            </a:pPr>
            <a:fld id="{26976B69-8F71-4E67-9D44-E560A4B4FA1D}" type="slidenum">
              <a:rPr lang="hr-HR" sz="1400" b="1" smtClean="0">
                <a:solidFill>
                  <a:srgbClr val="2EE44C"/>
                </a:solidFill>
                <a:latin typeface="Tahoma" pitchFamily="34" charset="0"/>
                <a:cs typeface="+mn-cs"/>
              </a:rPr>
              <a:pPr algn="r">
                <a:defRPr/>
              </a:pPr>
              <a:t>‹#›</a:t>
            </a:fld>
            <a:r>
              <a:rPr lang="hr-HR" sz="1400" b="1" dirty="0">
                <a:latin typeface="Tahoma" pitchFamily="34" charset="0"/>
                <a:cs typeface="+mn-cs"/>
              </a:rPr>
              <a:t>/</a:t>
            </a:r>
            <a:r>
              <a:rPr lang="hr-HR" sz="1400" b="1" dirty="0">
                <a:solidFill>
                  <a:srgbClr val="FF0F0F"/>
                </a:solidFill>
                <a:latin typeface="Tahoma" pitchFamily="34" charset="0"/>
                <a:cs typeface="+mn-cs"/>
              </a:rPr>
              <a:t>25</a:t>
            </a: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3419698" y="4893469"/>
            <a:ext cx="230443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hr-HR" sz="1400" b="1" i="0" dirty="0">
                <a:solidFill>
                  <a:srgbClr val="003E9A"/>
                </a:solidFill>
                <a:cs typeface="+mn-cs"/>
              </a:rPr>
              <a:t>ZAGREB, 25. rujna 2024</a:t>
            </a:r>
            <a:r>
              <a:rPr lang="hr-HR" sz="1400" b="1" i="1" dirty="0">
                <a:solidFill>
                  <a:srgbClr val="003E9A"/>
                </a:solidFill>
                <a:cs typeface="+mn-cs"/>
              </a:rPr>
              <a:t>. </a:t>
            </a:r>
          </a:p>
        </p:txBody>
      </p:sp>
      <p:sp>
        <p:nvSpPr>
          <p:cNvPr id="8222" name="Line 30"/>
          <p:cNvSpPr>
            <a:spLocks noChangeShapeType="1"/>
          </p:cNvSpPr>
          <p:nvPr/>
        </p:nvSpPr>
        <p:spPr bwMode="auto">
          <a:xfrm flipV="1">
            <a:off x="0" y="513135"/>
            <a:ext cx="9143999" cy="73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pic>
        <p:nvPicPr>
          <p:cNvPr id="2059" name="Picture 3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02675" y="93947"/>
            <a:ext cx="366713" cy="357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7">
            <a:extLst>
              <a:ext uri="{FF2B5EF4-FFF2-40B4-BE49-F238E27FC236}">
                <a16:creationId xmlns:a16="http://schemas.microsoft.com/office/drawing/2014/main" id="{FFAE370D-4506-4F17-86A2-35C78D028B7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3947"/>
            <a:ext cx="936354" cy="376712"/>
          </a:xfrm>
          <a:prstGeom prst="rect">
            <a:avLst/>
          </a:prstGeom>
        </p:spPr>
      </p:pic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3585B9A9-167A-48FB-A21D-00CB7B687672}"/>
              </a:ext>
            </a:extLst>
          </p:cNvPr>
          <p:cNvSpPr txBox="1">
            <a:spLocks/>
          </p:cNvSpPr>
          <p:nvPr userDrawn="1"/>
        </p:nvSpPr>
        <p:spPr>
          <a:xfrm>
            <a:off x="1139231" y="125328"/>
            <a:ext cx="7488832" cy="357188"/>
          </a:xfrm>
          <a:prstGeom prst="rect">
            <a:avLst/>
          </a:prstGeom>
        </p:spPr>
        <p:txBody>
          <a:bodyPr/>
          <a:lstStyle>
            <a:defPPr>
              <a:defRPr lang="hr-H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pl-PL" sz="1600" dirty="0">
                <a:solidFill>
                  <a:srgbClr val="003E9A"/>
                </a:solidFill>
                <a:latin typeface="Arial Black" panose="020B0A04020102020204" pitchFamily="34" charset="0"/>
              </a:rPr>
              <a:t>POSTANI SIGURAN VOZAČ BICIKLA I ELEKTRIČNOG ROMOBILA</a:t>
            </a:r>
            <a:endParaRPr lang="hr-HR" sz="1600" dirty="0">
              <a:solidFill>
                <a:srgbClr val="003E9A"/>
              </a:solidFill>
              <a:latin typeface="Arial Black" panose="020B0A040201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300">
          <a:solidFill>
            <a:schemeClr val="tx1"/>
          </a:solidFill>
          <a:latin typeface="+mn-lt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go.hak.hr/bicikli-romobili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AutoShape 2"/>
          <p:cNvSpPr>
            <a:spLocks noChangeArrowheads="1"/>
          </p:cNvSpPr>
          <p:nvPr/>
        </p:nvSpPr>
        <p:spPr bwMode="auto">
          <a:xfrm>
            <a:off x="323528" y="605546"/>
            <a:ext cx="8424936" cy="1080120"/>
          </a:xfrm>
          <a:prstGeom prst="flowChartAlternateProcess">
            <a:avLst/>
          </a:prstGeom>
          <a:solidFill>
            <a:srgbClr val="C00000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hr-H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charset="0"/>
              </a:rPr>
              <a:t>POSTANI SIGURAN VOZAČ</a:t>
            </a:r>
          </a:p>
          <a:p>
            <a:pPr algn="ctr">
              <a:defRPr/>
            </a:pPr>
            <a:r>
              <a:rPr lang="hr-H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charset="0"/>
              </a:rPr>
              <a:t>BICIKLA I ELEKTRIČNOG ROMOBILA</a:t>
            </a:r>
            <a:endParaRPr lang="hr-H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charset="0"/>
            </a:endParaRPr>
          </a:p>
        </p:txBody>
      </p:sp>
      <p:sp>
        <p:nvSpPr>
          <p:cNvPr id="4101" name="Rectangle 2"/>
          <p:cNvSpPr>
            <a:spLocks noChangeArrowheads="1"/>
          </p:cNvSpPr>
          <p:nvPr/>
        </p:nvSpPr>
        <p:spPr bwMode="auto">
          <a:xfrm>
            <a:off x="0" y="-1321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sr-Latn-CS"/>
          </a:p>
        </p:txBody>
      </p:sp>
      <p:sp>
        <p:nvSpPr>
          <p:cNvPr id="7" name="TekstniOkvir 6">
            <a:extLst>
              <a:ext uri="{FF2B5EF4-FFF2-40B4-BE49-F238E27FC236}">
                <a16:creationId xmlns:a16="http://schemas.microsoft.com/office/drawing/2014/main" id="{5058B2A3-AA2D-4B38-B7AE-26B5493A807A}"/>
              </a:ext>
            </a:extLst>
          </p:cNvPr>
          <p:cNvSpPr txBox="1"/>
          <p:nvPr/>
        </p:nvSpPr>
        <p:spPr>
          <a:xfrm>
            <a:off x="1691680" y="1779662"/>
            <a:ext cx="5112568" cy="1225868"/>
          </a:xfrm>
          <a:prstGeom prst="roundRect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003D96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PRIRUČNIK</a:t>
            </a:r>
            <a:r>
              <a:rPr kumimoji="0" lang="hr-HR" sz="2100" b="0" i="0" u="none" strike="noStrike" kern="1200" cap="none" spc="0" normalizeH="0" baseline="0" noProof="0" dirty="0">
                <a:ln>
                  <a:noFill/>
                </a:ln>
                <a:solidFill>
                  <a:srgbClr val="003D96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100" b="0" i="0" u="none" strike="noStrike" kern="1200" cap="none" spc="0" normalizeH="0" baseline="0" noProof="0" dirty="0">
                <a:ln>
                  <a:noFill/>
                </a:ln>
                <a:solidFill>
                  <a:srgbClr val="003D96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za </a:t>
            </a:r>
            <a:r>
              <a:rPr lang="hr-HR" sz="2100" dirty="0">
                <a:solidFill>
                  <a:srgbClr val="003D9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edukaciju djece biciklista</a:t>
            </a:r>
            <a:endParaRPr kumimoji="0" lang="hr-HR" sz="2100" b="0" i="0" u="none" strike="noStrike" kern="1200" cap="none" spc="0" normalizeH="0" baseline="0" noProof="0" dirty="0">
              <a:ln>
                <a:noFill/>
              </a:ln>
              <a:solidFill>
                <a:srgbClr val="003D96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r-HR" sz="2100" dirty="0">
                <a:solidFill>
                  <a:srgbClr val="003D9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 vozača električnog romobila</a:t>
            </a:r>
            <a:endParaRPr kumimoji="0" lang="hr-HR" sz="2100" b="0" i="0" u="none" strike="noStrike" kern="1200" cap="none" spc="0" normalizeH="0" baseline="0" noProof="0" dirty="0">
              <a:ln>
                <a:noFill/>
              </a:ln>
              <a:solidFill>
                <a:srgbClr val="003D96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id="{46269519-3D83-4B3C-9441-B4611F517E48}"/>
              </a:ext>
            </a:extLst>
          </p:cNvPr>
          <p:cNvSpPr txBox="1"/>
          <p:nvPr/>
        </p:nvSpPr>
        <p:spPr>
          <a:xfrm>
            <a:off x="0" y="3579862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r-HR" sz="1800" b="1" dirty="0">
                <a:solidFill>
                  <a:srgbClr val="003D9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PROMETNA PREVENTIVA</a:t>
            </a:r>
          </a:p>
        </p:txBody>
      </p:sp>
    </p:spTree>
    <p:extLst>
      <p:ext uri="{BB962C8B-B14F-4D97-AF65-F5344CB8AC3E}">
        <p14:creationId xmlns:p14="http://schemas.microsoft.com/office/powerpoint/2010/main" val="1500662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ka 8">
            <a:extLst>
              <a:ext uri="{FF2B5EF4-FFF2-40B4-BE49-F238E27FC236}">
                <a16:creationId xmlns:a16="http://schemas.microsoft.com/office/drawing/2014/main" id="{AB00FC1C-4BFE-D82C-BE3E-ABDBC36F679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00"/>
          <a:stretch/>
        </p:blipFill>
        <p:spPr>
          <a:xfrm>
            <a:off x="683568" y="555526"/>
            <a:ext cx="2952328" cy="410376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A66918D8-E884-DA5A-0582-2C7C048388E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00"/>
          <a:stretch/>
        </p:blipFill>
        <p:spPr>
          <a:xfrm>
            <a:off x="5471516" y="555526"/>
            <a:ext cx="2952328" cy="410376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6" name="Slika 15">
            <a:extLst>
              <a:ext uri="{FF2B5EF4-FFF2-40B4-BE49-F238E27FC236}">
                <a16:creationId xmlns:a16="http://schemas.microsoft.com/office/drawing/2014/main" id="{14E4249A-8B9A-88EE-582E-7BB7CEB382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904" y="1228020"/>
            <a:ext cx="1706454" cy="1127706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pic>
        <p:nvPicPr>
          <p:cNvPr id="18" name="Slika 17">
            <a:extLst>
              <a:ext uri="{FF2B5EF4-FFF2-40B4-BE49-F238E27FC236}">
                <a16:creationId xmlns:a16="http://schemas.microsoft.com/office/drawing/2014/main" id="{D2AE1C31-1EB1-2258-F846-23F7B9ED4B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3054" y="2787774"/>
            <a:ext cx="1706036" cy="1008112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773584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niOkvir 4">
            <a:extLst>
              <a:ext uri="{FF2B5EF4-FFF2-40B4-BE49-F238E27FC236}">
                <a16:creationId xmlns:a16="http://schemas.microsoft.com/office/drawing/2014/main" id="{42327280-DF29-4F88-B6B2-7BC0446BCD62}"/>
              </a:ext>
            </a:extLst>
          </p:cNvPr>
          <p:cNvSpPr txBox="1"/>
          <p:nvPr/>
        </p:nvSpPr>
        <p:spPr>
          <a:xfrm>
            <a:off x="-196318" y="833393"/>
            <a:ext cx="39959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r-HR" sz="2000" b="1" dirty="0">
                <a:solidFill>
                  <a:srgbClr val="003D9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IZDAVAČI</a:t>
            </a:r>
          </a:p>
          <a:p>
            <a:pPr algn="ctr"/>
            <a:r>
              <a:rPr lang="hr-HR" sz="2000" b="1" dirty="0">
                <a:solidFill>
                  <a:srgbClr val="003D9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HRVATSKI AUTOKLUB</a:t>
            </a:r>
          </a:p>
          <a:p>
            <a:pPr algn="ctr"/>
            <a:r>
              <a:rPr lang="hr-HR" sz="2000" b="1" dirty="0">
                <a:solidFill>
                  <a:srgbClr val="003D9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</a:t>
            </a:r>
          </a:p>
          <a:p>
            <a:pPr algn="ctr"/>
            <a:r>
              <a:rPr lang="hr-HR" sz="2000" b="1" dirty="0">
                <a:solidFill>
                  <a:srgbClr val="003D9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AUTOKLUB VINKOVCI</a:t>
            </a: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FCDC22B1-3167-5A84-D1D1-A67C8AC4C2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00"/>
          <a:stretch/>
        </p:blipFill>
        <p:spPr>
          <a:xfrm>
            <a:off x="3527884" y="624625"/>
            <a:ext cx="2592288" cy="360330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Rectangle 5">
            <a:extLst>
              <a:ext uri="{FF2B5EF4-FFF2-40B4-BE49-F238E27FC236}">
                <a16:creationId xmlns:a16="http://schemas.microsoft.com/office/drawing/2014/main" id="{AA1CD135-62D7-DAFD-CF7E-3E2266A254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6698" y="2156832"/>
            <a:ext cx="2592288" cy="1123712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hr-HR" sz="1200" b="1" dirty="0">
                <a:latin typeface="Arial" panose="020B0604020202020204" pitchFamily="34" charset="0"/>
                <a:cs typeface="Arial" panose="020B0604020202020204" pitchFamily="34" charset="0"/>
              </a:rPr>
              <a:t>AUTORI:</a:t>
            </a:r>
          </a:p>
          <a:p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Dr. sc. Sinan Alispahić, dipl. ing.</a:t>
            </a:r>
          </a:p>
          <a:p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Dr. sc. Igor Šiško, dipl. ing.</a:t>
            </a:r>
          </a:p>
          <a:p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Mr. sc. Mladenko Kordić, dipl. ing.</a:t>
            </a:r>
          </a:p>
          <a:p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Boris Klinec, mag. </a:t>
            </a:r>
            <a:r>
              <a:rPr lang="hr-HR" sz="1200" dirty="0" err="1">
                <a:latin typeface="Arial" panose="020B0604020202020204" pitchFamily="34" charset="0"/>
                <a:cs typeface="Arial" panose="020B0604020202020204" pitchFamily="34" charset="0"/>
              </a:rPr>
              <a:t>crim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TekstniOkvir 12">
            <a:extLst>
              <a:ext uri="{FF2B5EF4-FFF2-40B4-BE49-F238E27FC236}">
                <a16:creationId xmlns:a16="http://schemas.microsoft.com/office/drawing/2014/main" id="{66685A2C-64E2-5B35-7F68-2F12A93E1662}"/>
              </a:ext>
            </a:extLst>
          </p:cNvPr>
          <p:cNvSpPr txBox="1"/>
          <p:nvPr/>
        </p:nvSpPr>
        <p:spPr>
          <a:xfrm>
            <a:off x="-192380" y="2571750"/>
            <a:ext cx="39959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srgbClr val="003D96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PRIRUČNIK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srgbClr val="003D96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za </a:t>
            </a:r>
            <a:r>
              <a:rPr lang="hr-HR" sz="1600" dirty="0">
                <a:solidFill>
                  <a:srgbClr val="003D9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edukaciju djece biciklista</a:t>
            </a:r>
            <a:endParaRPr kumimoji="0" lang="hr-HR" sz="1600" b="0" i="0" u="none" strike="noStrike" kern="1200" cap="none" spc="0" normalizeH="0" baseline="0" noProof="0" dirty="0">
              <a:ln>
                <a:noFill/>
              </a:ln>
              <a:solidFill>
                <a:srgbClr val="003D96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r-HR" sz="1600" dirty="0">
                <a:solidFill>
                  <a:srgbClr val="003D9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 vozača električnog romobila</a:t>
            </a:r>
            <a:endParaRPr kumimoji="0" lang="hr-HR" sz="1600" b="0" i="0" u="none" strike="noStrike" kern="1200" cap="none" spc="0" normalizeH="0" baseline="0" noProof="0" dirty="0">
              <a:ln>
                <a:noFill/>
              </a:ln>
              <a:solidFill>
                <a:srgbClr val="003D96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kstniOkvir 13">
            <a:extLst>
              <a:ext uri="{FF2B5EF4-FFF2-40B4-BE49-F238E27FC236}">
                <a16:creationId xmlns:a16="http://schemas.microsoft.com/office/drawing/2014/main" id="{F1AD5D49-51C0-2C68-8A42-60C575FB613D}"/>
              </a:ext>
            </a:extLst>
          </p:cNvPr>
          <p:cNvSpPr txBox="1"/>
          <p:nvPr/>
        </p:nvSpPr>
        <p:spPr>
          <a:xfrm>
            <a:off x="3275856" y="4227934"/>
            <a:ext cx="30963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srgbClr val="003D96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PROMETNA PREVENTIVA</a:t>
            </a:r>
          </a:p>
        </p:txBody>
      </p:sp>
      <p:sp>
        <p:nvSpPr>
          <p:cNvPr id="15" name="TekstniOkvir 14">
            <a:extLst>
              <a:ext uri="{FF2B5EF4-FFF2-40B4-BE49-F238E27FC236}">
                <a16:creationId xmlns:a16="http://schemas.microsoft.com/office/drawing/2014/main" id="{1D8E87B0-7CBC-B073-6654-39FC9EDEC8DA}"/>
              </a:ext>
            </a:extLst>
          </p:cNvPr>
          <p:cNvSpPr txBox="1"/>
          <p:nvPr/>
        </p:nvSpPr>
        <p:spPr>
          <a:xfrm>
            <a:off x="4409168" y="4546146"/>
            <a:ext cx="8297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srgbClr val="003D96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2024.</a:t>
            </a:r>
          </a:p>
        </p:txBody>
      </p:sp>
    </p:spTree>
    <p:extLst>
      <p:ext uri="{BB962C8B-B14F-4D97-AF65-F5344CB8AC3E}">
        <p14:creationId xmlns:p14="http://schemas.microsoft.com/office/powerpoint/2010/main" val="104970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A72BF99-6A4E-4F2D-9DEE-7F0F415D7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915566"/>
            <a:ext cx="2534144" cy="510778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hr-HR" sz="1200" b="1" dirty="0">
                <a:latin typeface="Arial" panose="020B0604020202020204" pitchFamily="34" charset="0"/>
                <a:cs typeface="Arial" panose="020B0604020202020204" pitchFamily="34" charset="0"/>
              </a:rPr>
              <a:t>UREDNIK I KOREKTOR</a:t>
            </a:r>
          </a:p>
          <a:p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Dr. sc. Sinan Alispahić, dipl. ing.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062BEC1F-CBB6-4750-8031-314A32060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3238" y="776541"/>
            <a:ext cx="2534144" cy="919401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hr-HR" sz="1200" b="1" noProof="1">
                <a:latin typeface="Arial" panose="020B0604020202020204" pitchFamily="34" charset="0"/>
                <a:cs typeface="Arial" panose="020B0604020202020204" pitchFamily="34" charset="0"/>
              </a:rPr>
              <a:t>RECENZIJA</a:t>
            </a:r>
          </a:p>
          <a:p>
            <a:pPr algn="ctr"/>
            <a:r>
              <a:rPr lang="hr-HR" sz="1200" noProof="1">
                <a:latin typeface="Arial" panose="020B0604020202020204" pitchFamily="34" charset="0"/>
                <a:cs typeface="Arial" panose="020B0604020202020204" pitchFamily="34" charset="0"/>
              </a:rPr>
              <a:t>Prof. dr. sc. Marko Šoštarić </a:t>
            </a:r>
          </a:p>
          <a:p>
            <a:pPr algn="ctr"/>
            <a:r>
              <a:rPr lang="hr-HR" sz="1200" noProof="1">
                <a:latin typeface="Arial" panose="020B0604020202020204" pitchFamily="34" charset="0"/>
                <a:cs typeface="Arial" panose="020B0604020202020204" pitchFamily="34" charset="0"/>
              </a:rPr>
              <a:t>Josip Mataija, dipl. ing.</a:t>
            </a:r>
          </a:p>
          <a:p>
            <a:pPr algn="ctr"/>
            <a:r>
              <a:rPr lang="hr-HR" sz="1200" noProof="1">
                <a:latin typeface="Arial" panose="020B0604020202020204" pitchFamily="34" charset="0"/>
                <a:cs typeface="Arial" panose="020B0604020202020204" pitchFamily="34" charset="0"/>
              </a:rPr>
              <a:t>Tomislav Zadro, dipl. oec.</a:t>
            </a: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650E8E19-B555-4610-9827-A30CEEB9ED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698" y="3743647"/>
            <a:ext cx="2534144" cy="715089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hr-HR" sz="1200" b="1" dirty="0">
                <a:latin typeface="Arial" panose="020B0604020202020204" pitchFamily="34" charset="0"/>
                <a:cs typeface="Arial" panose="020B0604020202020204" pitchFamily="34" charset="0"/>
              </a:rPr>
              <a:t>Grafička priprema</a:t>
            </a:r>
          </a:p>
          <a:p>
            <a:pPr algn="ctr"/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Tiskara Zelina d.d.</a:t>
            </a:r>
            <a:b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Sveti Ivan Zelina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A4B28E44-2743-4B6A-91F2-A3A54ABB1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7294" y="3708584"/>
            <a:ext cx="2534144" cy="715089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hr-HR" sz="1200" b="1" dirty="0">
                <a:latin typeface="Arial" panose="020B0604020202020204" pitchFamily="34" charset="0"/>
                <a:cs typeface="Arial" panose="020B0604020202020204" pitchFamily="34" charset="0"/>
              </a:rPr>
              <a:t>Tisak</a:t>
            </a:r>
          </a:p>
          <a:p>
            <a:pPr algn="ctr"/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Tiskara Zelina d.d.</a:t>
            </a:r>
          </a:p>
          <a:p>
            <a:pPr algn="ctr"/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Sveti Ivan Zelina</a:t>
            </a: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FCDC22B1-3167-5A84-D1D1-A67C8AC4C2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00"/>
          <a:stretch/>
        </p:blipFill>
        <p:spPr>
          <a:xfrm>
            <a:off x="3108267" y="627534"/>
            <a:ext cx="2952328" cy="410376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3" name="Strelica: desno 2">
            <a:extLst>
              <a:ext uri="{FF2B5EF4-FFF2-40B4-BE49-F238E27FC236}">
                <a16:creationId xmlns:a16="http://schemas.microsoft.com/office/drawing/2014/main" id="{66405811-3124-53C3-7BED-A1321236AB02}"/>
              </a:ext>
            </a:extLst>
          </p:cNvPr>
          <p:cNvSpPr/>
          <p:nvPr/>
        </p:nvSpPr>
        <p:spPr>
          <a:xfrm>
            <a:off x="2865959" y="965891"/>
            <a:ext cx="197548" cy="435409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4" name="Strelica: desno 3">
            <a:extLst>
              <a:ext uri="{FF2B5EF4-FFF2-40B4-BE49-F238E27FC236}">
                <a16:creationId xmlns:a16="http://schemas.microsoft.com/office/drawing/2014/main" id="{4FC52A15-2F01-4962-203E-7571C8F9C068}"/>
              </a:ext>
            </a:extLst>
          </p:cNvPr>
          <p:cNvSpPr/>
          <p:nvPr/>
        </p:nvSpPr>
        <p:spPr>
          <a:xfrm rot="10800000">
            <a:off x="6090112" y="1032692"/>
            <a:ext cx="197548" cy="435409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D8C4B40-AECA-60DA-59F9-994DB832E8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771" y="2338398"/>
            <a:ext cx="2534144" cy="510778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hr-HR" sz="1200" b="1" dirty="0">
                <a:latin typeface="Arial" panose="020B0604020202020204" pitchFamily="34" charset="0"/>
                <a:cs typeface="Arial" panose="020B0604020202020204" pitchFamily="34" charset="0"/>
              </a:rPr>
              <a:t>FOTOGRAFIJE</a:t>
            </a:r>
          </a:p>
          <a:p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Dr. sc. Sinan Alispahić, dipl. ing.</a:t>
            </a:r>
          </a:p>
        </p:txBody>
      </p:sp>
      <p:sp>
        <p:nvSpPr>
          <p:cNvPr id="9" name="Strelica: desno 8">
            <a:extLst>
              <a:ext uri="{FF2B5EF4-FFF2-40B4-BE49-F238E27FC236}">
                <a16:creationId xmlns:a16="http://schemas.microsoft.com/office/drawing/2014/main" id="{9D05D773-92F3-A837-4281-FBA71E015517}"/>
              </a:ext>
            </a:extLst>
          </p:cNvPr>
          <p:cNvSpPr/>
          <p:nvPr/>
        </p:nvSpPr>
        <p:spPr>
          <a:xfrm>
            <a:off x="2881202" y="2388723"/>
            <a:ext cx="197548" cy="435409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0D756FCC-6830-5EB5-4596-D9787711E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7294" y="2349004"/>
            <a:ext cx="2534144" cy="510778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hr-HR" sz="1200" b="1" dirty="0">
                <a:latin typeface="Arial" panose="020B0604020202020204" pitchFamily="34" charset="0"/>
                <a:cs typeface="Arial" panose="020B0604020202020204" pitchFamily="34" charset="0"/>
              </a:rPr>
              <a:t>LEKTURA</a:t>
            </a:r>
          </a:p>
          <a:p>
            <a:pPr algn="ctr"/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Silvija Jurić, prof.</a:t>
            </a:r>
          </a:p>
        </p:txBody>
      </p:sp>
      <p:sp>
        <p:nvSpPr>
          <p:cNvPr id="14" name="Strelica: desno 13">
            <a:extLst>
              <a:ext uri="{FF2B5EF4-FFF2-40B4-BE49-F238E27FC236}">
                <a16:creationId xmlns:a16="http://schemas.microsoft.com/office/drawing/2014/main" id="{7F6B1322-E7D7-0A05-F351-81DE2D1C864F}"/>
              </a:ext>
            </a:extLst>
          </p:cNvPr>
          <p:cNvSpPr/>
          <p:nvPr/>
        </p:nvSpPr>
        <p:spPr>
          <a:xfrm rot="10800000">
            <a:off x="6099746" y="2385440"/>
            <a:ext cx="197548" cy="435409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5" name="Strelica: desno 14">
            <a:extLst>
              <a:ext uri="{FF2B5EF4-FFF2-40B4-BE49-F238E27FC236}">
                <a16:creationId xmlns:a16="http://schemas.microsoft.com/office/drawing/2014/main" id="{7D881A3A-7977-D9E8-908B-51A433CCD512}"/>
              </a:ext>
            </a:extLst>
          </p:cNvPr>
          <p:cNvSpPr/>
          <p:nvPr/>
        </p:nvSpPr>
        <p:spPr>
          <a:xfrm>
            <a:off x="2886129" y="3883486"/>
            <a:ext cx="197548" cy="435409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6" name="Strelica: desno 15">
            <a:extLst>
              <a:ext uri="{FF2B5EF4-FFF2-40B4-BE49-F238E27FC236}">
                <a16:creationId xmlns:a16="http://schemas.microsoft.com/office/drawing/2014/main" id="{5F806C54-A624-AB50-66CA-FC845E9BE076}"/>
              </a:ext>
            </a:extLst>
          </p:cNvPr>
          <p:cNvSpPr/>
          <p:nvPr/>
        </p:nvSpPr>
        <p:spPr>
          <a:xfrm rot="10800000">
            <a:off x="6099745" y="3848423"/>
            <a:ext cx="197548" cy="435409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17415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  <p:bldP spid="3" grpId="0" animBg="1"/>
      <p:bldP spid="4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1917166" y="588381"/>
            <a:ext cx="2088232" cy="432048"/>
          </a:xfrm>
          <a:prstGeom prst="flowChartAlternateProcess">
            <a:avLst/>
          </a:prstGeom>
          <a:solidFill>
            <a:srgbClr val="C00000"/>
          </a:solidFill>
          <a:ln>
            <a:noFill/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hr-H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ZAHVALA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707904" y="1275606"/>
            <a:ext cx="4880027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sz="1400" b="1" dirty="0">
                <a:solidFill>
                  <a:srgbClr val="003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Svim sudionicima projekta „Vozači vozila na dva kotača-Sigurnost uz oprez s manje rizika”</a:t>
            </a: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hr-HR" sz="800" b="1" dirty="0">
              <a:solidFill>
                <a:srgbClr val="003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sz="1400" b="1" dirty="0">
                <a:solidFill>
                  <a:srgbClr val="003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Više od 800 sudionika</a:t>
            </a: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hr-HR" sz="800" b="1" dirty="0">
              <a:solidFill>
                <a:srgbClr val="003D9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sz="1400" b="1" dirty="0">
                <a:solidFill>
                  <a:srgbClr val="003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Djeci Dječjih vrtića</a:t>
            </a: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hr-HR" sz="800" b="1" dirty="0">
              <a:solidFill>
                <a:srgbClr val="003D9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sz="1400" b="1" dirty="0">
                <a:solidFill>
                  <a:srgbClr val="003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Djeci učenicima Osnovnih škola</a:t>
            </a: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hr-HR" sz="800" b="1" dirty="0">
              <a:solidFill>
                <a:srgbClr val="003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sz="1400" b="1" dirty="0">
                <a:solidFill>
                  <a:srgbClr val="003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Djeci učenicima Srednje strukovne škole</a:t>
            </a: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hr-HR" sz="800" b="1" dirty="0">
              <a:solidFill>
                <a:srgbClr val="003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sz="1400" b="1" dirty="0">
                <a:solidFill>
                  <a:srgbClr val="003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Svim djelatnicima Autokluba Vinkovci i zaposlenicima PRVE AUTOŠKOLE d.o.o.</a:t>
            </a:r>
          </a:p>
          <a:p>
            <a:pPr>
              <a:buClr>
                <a:srgbClr val="F71605"/>
              </a:buClr>
              <a:buSzPct val="120000"/>
              <a:defRPr/>
            </a:pPr>
            <a:endParaRPr lang="hr-HR" sz="800" b="1" dirty="0">
              <a:solidFill>
                <a:srgbClr val="003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sz="1400" b="1" dirty="0">
                <a:solidFill>
                  <a:srgbClr val="003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Koordinatoru provedbe projekta i tajniku Autokluba Vinkovci Milanu </a:t>
            </a:r>
            <a:r>
              <a:rPr lang="hr-HR" sz="1400" b="1" dirty="0" err="1">
                <a:solidFill>
                  <a:srgbClr val="003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Bićaniću</a:t>
            </a:r>
            <a:r>
              <a:rPr lang="hr-HR" sz="1400" b="1" dirty="0">
                <a:solidFill>
                  <a:srgbClr val="003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dipl. ing. </a:t>
            </a:r>
          </a:p>
        </p:txBody>
      </p:sp>
      <p:sp>
        <p:nvSpPr>
          <p:cNvPr id="6" name="Down Arrow 5"/>
          <p:cNvSpPr/>
          <p:nvPr/>
        </p:nvSpPr>
        <p:spPr>
          <a:xfrm rot="16200000">
            <a:off x="2973758" y="2585816"/>
            <a:ext cx="801071" cy="340890"/>
          </a:xfrm>
          <a:prstGeom prst="downArrow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5C18ED6F-79EC-C6FC-F53D-0B8C652DB70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00"/>
          <a:stretch/>
        </p:blipFill>
        <p:spPr>
          <a:xfrm>
            <a:off x="517195" y="1080736"/>
            <a:ext cx="2585634" cy="359406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62146A53-EC47-9C50-E7BB-B5B795D6C1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0032" y="604222"/>
            <a:ext cx="3456384" cy="644332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50201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n Arrow 6"/>
          <p:cNvSpPr/>
          <p:nvPr/>
        </p:nvSpPr>
        <p:spPr>
          <a:xfrm rot="16200000">
            <a:off x="2954781" y="2476061"/>
            <a:ext cx="962905" cy="301240"/>
          </a:xfrm>
          <a:prstGeom prst="downArrow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  <p:sp>
        <p:nvSpPr>
          <p:cNvPr id="8" name="AutoShape 5">
            <a:extLst>
              <a:ext uri="{FF2B5EF4-FFF2-40B4-BE49-F238E27FC236}">
                <a16:creationId xmlns:a16="http://schemas.microsoft.com/office/drawing/2014/main" id="{2C30EA9D-232B-4B6B-8574-3CE2CBFB10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7890" y="587192"/>
            <a:ext cx="1934972" cy="363971"/>
          </a:xfrm>
          <a:prstGeom prst="flowChartAlternateProcess">
            <a:avLst/>
          </a:prstGeom>
          <a:solidFill>
            <a:srgbClr val="C00000"/>
          </a:solidFill>
          <a:ln>
            <a:noFill/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hr-H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SADRŽAJ</a:t>
            </a:r>
          </a:p>
        </p:txBody>
      </p:sp>
      <p:cxnSp>
        <p:nvCxnSpPr>
          <p:cNvPr id="5" name="Ravni poveznik 4">
            <a:extLst>
              <a:ext uri="{FF2B5EF4-FFF2-40B4-BE49-F238E27FC236}">
                <a16:creationId xmlns:a16="http://schemas.microsoft.com/office/drawing/2014/main" id="{66977385-816E-4637-863A-E5FCC8D7507C}"/>
              </a:ext>
            </a:extLst>
          </p:cNvPr>
          <p:cNvCxnSpPr>
            <a:cxnSpLocks/>
          </p:cNvCxnSpPr>
          <p:nvPr/>
        </p:nvCxnSpPr>
        <p:spPr>
          <a:xfrm>
            <a:off x="4139780" y="1589015"/>
            <a:ext cx="3913061" cy="128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ravokutnik 11">
            <a:extLst>
              <a:ext uri="{FF2B5EF4-FFF2-40B4-BE49-F238E27FC236}">
                <a16:creationId xmlns:a16="http://schemas.microsoft.com/office/drawing/2014/main" id="{240A90DE-D624-4758-87CC-5CAC701F5A24}"/>
              </a:ext>
            </a:extLst>
          </p:cNvPr>
          <p:cNvSpPr/>
          <p:nvPr/>
        </p:nvSpPr>
        <p:spPr>
          <a:xfrm>
            <a:off x="8025880" y="1387413"/>
            <a:ext cx="288032" cy="22814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3" name="TekstniOkvir 12">
            <a:extLst>
              <a:ext uri="{FF2B5EF4-FFF2-40B4-BE49-F238E27FC236}">
                <a16:creationId xmlns:a16="http://schemas.microsoft.com/office/drawing/2014/main" id="{8BE5C2A5-52E6-425A-AA73-8179C9A082CE}"/>
              </a:ext>
            </a:extLst>
          </p:cNvPr>
          <p:cNvSpPr txBox="1"/>
          <p:nvPr/>
        </p:nvSpPr>
        <p:spPr>
          <a:xfrm>
            <a:off x="4065376" y="1203598"/>
            <a:ext cx="28119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000" b="1" dirty="0"/>
              <a:t>POTREBA OBRAZOVANJA O MOBILNOSTI</a:t>
            </a:r>
          </a:p>
          <a:p>
            <a:r>
              <a:rPr lang="hr-HR" sz="1000" b="1" dirty="0"/>
              <a:t>I SIGURNOSTI U PROMETU </a:t>
            </a:r>
          </a:p>
        </p:txBody>
      </p:sp>
      <p:cxnSp>
        <p:nvCxnSpPr>
          <p:cNvPr id="16" name="Ravni poveznik 15">
            <a:extLst>
              <a:ext uri="{FF2B5EF4-FFF2-40B4-BE49-F238E27FC236}">
                <a16:creationId xmlns:a16="http://schemas.microsoft.com/office/drawing/2014/main" id="{7F09A625-F92B-45F6-9E43-8431744B4690}"/>
              </a:ext>
            </a:extLst>
          </p:cNvPr>
          <p:cNvCxnSpPr>
            <a:cxnSpLocks/>
          </p:cNvCxnSpPr>
          <p:nvPr/>
        </p:nvCxnSpPr>
        <p:spPr>
          <a:xfrm>
            <a:off x="4139780" y="2010108"/>
            <a:ext cx="3886100" cy="16280"/>
          </a:xfrm>
          <a:prstGeom prst="line">
            <a:avLst/>
          </a:prstGeom>
          <a:ln w="19050">
            <a:solidFill>
              <a:srgbClr val="00898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ravokutnik 16">
            <a:extLst>
              <a:ext uri="{FF2B5EF4-FFF2-40B4-BE49-F238E27FC236}">
                <a16:creationId xmlns:a16="http://schemas.microsoft.com/office/drawing/2014/main" id="{88860DCF-9F07-4C91-A69C-3952D7168E20}"/>
              </a:ext>
            </a:extLst>
          </p:cNvPr>
          <p:cNvSpPr/>
          <p:nvPr/>
        </p:nvSpPr>
        <p:spPr>
          <a:xfrm>
            <a:off x="8025880" y="1805078"/>
            <a:ext cx="288032" cy="228143"/>
          </a:xfrm>
          <a:prstGeom prst="rect">
            <a:avLst/>
          </a:prstGeom>
          <a:solidFill>
            <a:srgbClr val="0089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8" name="TekstniOkvir 17">
            <a:extLst>
              <a:ext uri="{FF2B5EF4-FFF2-40B4-BE49-F238E27FC236}">
                <a16:creationId xmlns:a16="http://schemas.microsoft.com/office/drawing/2014/main" id="{C43CE7EA-D1B6-4AE1-AB86-A9F90BB6A8D2}"/>
              </a:ext>
            </a:extLst>
          </p:cNvPr>
          <p:cNvSpPr txBox="1"/>
          <p:nvPr/>
        </p:nvSpPr>
        <p:spPr>
          <a:xfrm>
            <a:off x="4067944" y="1786288"/>
            <a:ext cx="28184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000" b="1" dirty="0"/>
              <a:t>SIGURNOST DJECE I MLADIH U PROMETU</a:t>
            </a:r>
          </a:p>
        </p:txBody>
      </p:sp>
      <p:cxnSp>
        <p:nvCxnSpPr>
          <p:cNvPr id="20" name="Ravni poveznik 19">
            <a:extLst>
              <a:ext uri="{FF2B5EF4-FFF2-40B4-BE49-F238E27FC236}">
                <a16:creationId xmlns:a16="http://schemas.microsoft.com/office/drawing/2014/main" id="{102598BE-DAD0-421D-BB4A-B44443A5627A}"/>
              </a:ext>
            </a:extLst>
          </p:cNvPr>
          <p:cNvCxnSpPr>
            <a:cxnSpLocks/>
          </p:cNvCxnSpPr>
          <p:nvPr/>
        </p:nvCxnSpPr>
        <p:spPr>
          <a:xfrm>
            <a:off x="4139780" y="2448523"/>
            <a:ext cx="3886100" cy="24065"/>
          </a:xfrm>
          <a:prstGeom prst="line">
            <a:avLst/>
          </a:prstGeom>
          <a:ln w="19050">
            <a:solidFill>
              <a:srgbClr val="0064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ravokutnik 20">
            <a:extLst>
              <a:ext uri="{FF2B5EF4-FFF2-40B4-BE49-F238E27FC236}">
                <a16:creationId xmlns:a16="http://schemas.microsoft.com/office/drawing/2014/main" id="{3FD8CEA5-F945-4401-853D-C1B8FB0B9D12}"/>
              </a:ext>
            </a:extLst>
          </p:cNvPr>
          <p:cNvSpPr/>
          <p:nvPr/>
        </p:nvSpPr>
        <p:spPr>
          <a:xfrm>
            <a:off x="8025880" y="2256073"/>
            <a:ext cx="288032" cy="228143"/>
          </a:xfrm>
          <a:prstGeom prst="rect">
            <a:avLst/>
          </a:prstGeom>
          <a:solidFill>
            <a:srgbClr val="0064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2" name="TekstniOkvir 21">
            <a:extLst>
              <a:ext uri="{FF2B5EF4-FFF2-40B4-BE49-F238E27FC236}">
                <a16:creationId xmlns:a16="http://schemas.microsoft.com/office/drawing/2014/main" id="{39CBF8EA-E778-41DC-BC1A-DAB6ABE35F5E}"/>
              </a:ext>
            </a:extLst>
          </p:cNvPr>
          <p:cNvSpPr txBox="1"/>
          <p:nvPr/>
        </p:nvSpPr>
        <p:spPr>
          <a:xfrm>
            <a:off x="4089261" y="2194506"/>
            <a:ext cx="20649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000" b="1" dirty="0"/>
              <a:t>VOŽNJA BICIKLA U PROMETU</a:t>
            </a:r>
          </a:p>
        </p:txBody>
      </p:sp>
      <p:cxnSp>
        <p:nvCxnSpPr>
          <p:cNvPr id="24" name="Ravni poveznik 23">
            <a:extLst>
              <a:ext uri="{FF2B5EF4-FFF2-40B4-BE49-F238E27FC236}">
                <a16:creationId xmlns:a16="http://schemas.microsoft.com/office/drawing/2014/main" id="{FEB77EF4-03F4-4647-A30F-515A94855755}"/>
              </a:ext>
            </a:extLst>
          </p:cNvPr>
          <p:cNvCxnSpPr>
            <a:cxnSpLocks/>
          </p:cNvCxnSpPr>
          <p:nvPr/>
        </p:nvCxnSpPr>
        <p:spPr>
          <a:xfrm>
            <a:off x="4139780" y="2876178"/>
            <a:ext cx="3886100" cy="12119"/>
          </a:xfrm>
          <a:prstGeom prst="line">
            <a:avLst/>
          </a:prstGeom>
          <a:ln w="19050">
            <a:solidFill>
              <a:srgbClr val="00A1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ravokutnik 24">
            <a:extLst>
              <a:ext uri="{FF2B5EF4-FFF2-40B4-BE49-F238E27FC236}">
                <a16:creationId xmlns:a16="http://schemas.microsoft.com/office/drawing/2014/main" id="{F93B111C-193F-442F-A46C-C08DF2270BB8}"/>
              </a:ext>
            </a:extLst>
          </p:cNvPr>
          <p:cNvSpPr/>
          <p:nvPr/>
        </p:nvSpPr>
        <p:spPr>
          <a:xfrm>
            <a:off x="8025880" y="2668859"/>
            <a:ext cx="288032" cy="228143"/>
          </a:xfrm>
          <a:prstGeom prst="rect">
            <a:avLst/>
          </a:prstGeom>
          <a:solidFill>
            <a:srgbClr val="00A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6" name="TekstniOkvir 25">
            <a:extLst>
              <a:ext uri="{FF2B5EF4-FFF2-40B4-BE49-F238E27FC236}">
                <a16:creationId xmlns:a16="http://schemas.microsoft.com/office/drawing/2014/main" id="{6200CE82-E553-47A2-BEBA-0E82649A6125}"/>
              </a:ext>
            </a:extLst>
          </p:cNvPr>
          <p:cNvSpPr txBox="1"/>
          <p:nvPr/>
        </p:nvSpPr>
        <p:spPr>
          <a:xfrm>
            <a:off x="4089261" y="2606225"/>
            <a:ext cx="38876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000" b="1" dirty="0"/>
              <a:t>PROMETNA VJEŽBALIŠTA ZA EDUKACIJU DJECE I MLADIH</a:t>
            </a:r>
          </a:p>
        </p:txBody>
      </p:sp>
      <p:cxnSp>
        <p:nvCxnSpPr>
          <p:cNvPr id="28" name="Ravni poveznik 27">
            <a:extLst>
              <a:ext uri="{FF2B5EF4-FFF2-40B4-BE49-F238E27FC236}">
                <a16:creationId xmlns:a16="http://schemas.microsoft.com/office/drawing/2014/main" id="{F69F2E3D-5765-4968-A2BB-FC5BB3EB971B}"/>
              </a:ext>
            </a:extLst>
          </p:cNvPr>
          <p:cNvCxnSpPr>
            <a:cxnSpLocks/>
          </p:cNvCxnSpPr>
          <p:nvPr/>
        </p:nvCxnSpPr>
        <p:spPr>
          <a:xfrm>
            <a:off x="4139780" y="3274941"/>
            <a:ext cx="3886100" cy="30197"/>
          </a:xfrm>
          <a:prstGeom prst="line">
            <a:avLst/>
          </a:prstGeom>
          <a:ln w="19050">
            <a:solidFill>
              <a:srgbClr val="86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ravokutnik 28">
            <a:extLst>
              <a:ext uri="{FF2B5EF4-FFF2-40B4-BE49-F238E27FC236}">
                <a16:creationId xmlns:a16="http://schemas.microsoft.com/office/drawing/2014/main" id="{D154B088-F1F9-4940-8836-F1CBB12D6EDB}"/>
              </a:ext>
            </a:extLst>
          </p:cNvPr>
          <p:cNvSpPr/>
          <p:nvPr/>
        </p:nvSpPr>
        <p:spPr>
          <a:xfrm>
            <a:off x="8025880" y="3089817"/>
            <a:ext cx="288032" cy="228143"/>
          </a:xfrm>
          <a:prstGeom prst="rect">
            <a:avLst/>
          </a:prstGeom>
          <a:solidFill>
            <a:srgbClr val="8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0" name="TekstniOkvir 29">
            <a:extLst>
              <a:ext uri="{FF2B5EF4-FFF2-40B4-BE49-F238E27FC236}">
                <a16:creationId xmlns:a16="http://schemas.microsoft.com/office/drawing/2014/main" id="{E2793F29-BA18-42FB-8896-AC62FF8B4FD6}"/>
              </a:ext>
            </a:extLst>
          </p:cNvPr>
          <p:cNvSpPr txBox="1"/>
          <p:nvPr/>
        </p:nvSpPr>
        <p:spPr>
          <a:xfrm>
            <a:off x="4089261" y="3004511"/>
            <a:ext cx="30973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000" b="1" dirty="0"/>
              <a:t>PROGRAMI ZA EDUKACIJU DJECE BICIKLISTA</a:t>
            </a:r>
          </a:p>
        </p:txBody>
      </p:sp>
      <p:cxnSp>
        <p:nvCxnSpPr>
          <p:cNvPr id="33" name="Ravni poveznik 32">
            <a:extLst>
              <a:ext uri="{FF2B5EF4-FFF2-40B4-BE49-F238E27FC236}">
                <a16:creationId xmlns:a16="http://schemas.microsoft.com/office/drawing/2014/main" id="{0749D0D3-97A1-4BCE-B15C-AFDC6E1240F3}"/>
              </a:ext>
            </a:extLst>
          </p:cNvPr>
          <p:cNvCxnSpPr>
            <a:cxnSpLocks/>
          </p:cNvCxnSpPr>
          <p:nvPr/>
        </p:nvCxnSpPr>
        <p:spPr>
          <a:xfrm>
            <a:off x="4139780" y="3718639"/>
            <a:ext cx="3886100" cy="301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ravokutnik 33">
            <a:extLst>
              <a:ext uri="{FF2B5EF4-FFF2-40B4-BE49-F238E27FC236}">
                <a16:creationId xmlns:a16="http://schemas.microsoft.com/office/drawing/2014/main" id="{A6DE4FCE-4627-40A1-AE0D-EEA7CD98D3E2}"/>
              </a:ext>
            </a:extLst>
          </p:cNvPr>
          <p:cNvSpPr/>
          <p:nvPr/>
        </p:nvSpPr>
        <p:spPr>
          <a:xfrm>
            <a:off x="8025880" y="3531416"/>
            <a:ext cx="288032" cy="22814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5" name="TekstniOkvir 34">
            <a:extLst>
              <a:ext uri="{FF2B5EF4-FFF2-40B4-BE49-F238E27FC236}">
                <a16:creationId xmlns:a16="http://schemas.microsoft.com/office/drawing/2014/main" id="{6A5BCAD7-ECFE-45EF-AA41-0DD7F6B1272F}"/>
              </a:ext>
            </a:extLst>
          </p:cNvPr>
          <p:cNvSpPr txBox="1"/>
          <p:nvPr/>
        </p:nvSpPr>
        <p:spPr>
          <a:xfrm>
            <a:off x="4089261" y="3447526"/>
            <a:ext cx="31422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000" b="1" dirty="0"/>
              <a:t>EDUKACIJA VOZAČA ELEKTRIČNIH ROMOBILA</a:t>
            </a:r>
          </a:p>
        </p:txBody>
      </p:sp>
      <p:cxnSp>
        <p:nvCxnSpPr>
          <p:cNvPr id="37" name="Ravni poveznik 36">
            <a:extLst>
              <a:ext uri="{FF2B5EF4-FFF2-40B4-BE49-F238E27FC236}">
                <a16:creationId xmlns:a16="http://schemas.microsoft.com/office/drawing/2014/main" id="{395EEC52-E91F-47C4-99F9-03615D1B8856}"/>
              </a:ext>
            </a:extLst>
          </p:cNvPr>
          <p:cNvCxnSpPr>
            <a:cxnSpLocks/>
          </p:cNvCxnSpPr>
          <p:nvPr/>
        </p:nvCxnSpPr>
        <p:spPr>
          <a:xfrm>
            <a:off x="4139780" y="4209855"/>
            <a:ext cx="3886100" cy="19764"/>
          </a:xfrm>
          <a:prstGeom prst="line">
            <a:avLst/>
          </a:prstGeom>
          <a:ln w="19050">
            <a:solidFill>
              <a:srgbClr val="4FD1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ravokutnik 37">
            <a:extLst>
              <a:ext uri="{FF2B5EF4-FFF2-40B4-BE49-F238E27FC236}">
                <a16:creationId xmlns:a16="http://schemas.microsoft.com/office/drawing/2014/main" id="{C78726B4-807B-438C-B4ED-31E5D8230EE3}"/>
              </a:ext>
            </a:extLst>
          </p:cNvPr>
          <p:cNvSpPr/>
          <p:nvPr/>
        </p:nvSpPr>
        <p:spPr>
          <a:xfrm>
            <a:off x="8025880" y="4010227"/>
            <a:ext cx="288032" cy="228143"/>
          </a:xfrm>
          <a:prstGeom prst="rect">
            <a:avLst/>
          </a:prstGeom>
          <a:solidFill>
            <a:srgbClr val="4FD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9" name="TekstniOkvir 38">
            <a:extLst>
              <a:ext uri="{FF2B5EF4-FFF2-40B4-BE49-F238E27FC236}">
                <a16:creationId xmlns:a16="http://schemas.microsoft.com/office/drawing/2014/main" id="{D2C7A236-2721-4118-A397-B3F1F0AD8E11}"/>
              </a:ext>
            </a:extLst>
          </p:cNvPr>
          <p:cNvSpPr txBox="1"/>
          <p:nvPr/>
        </p:nvSpPr>
        <p:spPr>
          <a:xfrm>
            <a:off x="4089261" y="3939902"/>
            <a:ext cx="8274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000" b="1" dirty="0"/>
              <a:t>DODATAK</a:t>
            </a:r>
          </a:p>
        </p:txBody>
      </p:sp>
      <p:sp>
        <p:nvSpPr>
          <p:cNvPr id="91" name="Zaobljeni pravokutnik 24">
            <a:extLst>
              <a:ext uri="{FF2B5EF4-FFF2-40B4-BE49-F238E27FC236}">
                <a16:creationId xmlns:a16="http://schemas.microsoft.com/office/drawing/2014/main" id="{05900937-152B-4F87-A52D-3DE321C66269}"/>
              </a:ext>
            </a:extLst>
          </p:cNvPr>
          <p:cNvSpPr/>
          <p:nvPr/>
        </p:nvSpPr>
        <p:spPr>
          <a:xfrm>
            <a:off x="3837956" y="1707654"/>
            <a:ext cx="258838" cy="262453"/>
          </a:xfrm>
          <a:prstGeom prst="ellipse">
            <a:avLst/>
          </a:prstGeom>
          <a:solidFill>
            <a:srgbClr val="00898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92" name="Zaobljeni pravokutnik 24">
            <a:extLst>
              <a:ext uri="{FF2B5EF4-FFF2-40B4-BE49-F238E27FC236}">
                <a16:creationId xmlns:a16="http://schemas.microsoft.com/office/drawing/2014/main" id="{42F4B2CB-EE62-4C1B-ABFE-086934716CCC}"/>
              </a:ext>
            </a:extLst>
          </p:cNvPr>
          <p:cNvSpPr/>
          <p:nvPr/>
        </p:nvSpPr>
        <p:spPr>
          <a:xfrm>
            <a:off x="3837956" y="2139702"/>
            <a:ext cx="258838" cy="262453"/>
          </a:xfrm>
          <a:prstGeom prst="ellipse">
            <a:avLst/>
          </a:prstGeom>
          <a:solidFill>
            <a:srgbClr val="0064F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3" name="Zaobljeni pravokutnik 24">
            <a:extLst>
              <a:ext uri="{FF2B5EF4-FFF2-40B4-BE49-F238E27FC236}">
                <a16:creationId xmlns:a16="http://schemas.microsoft.com/office/drawing/2014/main" id="{F4C30B5D-E839-4C51-8DD4-6DE7CD92C0AF}"/>
              </a:ext>
            </a:extLst>
          </p:cNvPr>
          <p:cNvSpPr/>
          <p:nvPr/>
        </p:nvSpPr>
        <p:spPr>
          <a:xfrm>
            <a:off x="3839302" y="2571750"/>
            <a:ext cx="258838" cy="262453"/>
          </a:xfrm>
          <a:prstGeom prst="ellipse">
            <a:avLst/>
          </a:prstGeom>
          <a:solidFill>
            <a:srgbClr val="00A1DA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95" name="Zaobljeni pravokutnik 24">
            <a:extLst>
              <a:ext uri="{FF2B5EF4-FFF2-40B4-BE49-F238E27FC236}">
                <a16:creationId xmlns:a16="http://schemas.microsoft.com/office/drawing/2014/main" id="{7501F1E7-AC2E-46D4-B121-5132BCB0B6A8}"/>
              </a:ext>
            </a:extLst>
          </p:cNvPr>
          <p:cNvSpPr/>
          <p:nvPr/>
        </p:nvSpPr>
        <p:spPr>
          <a:xfrm>
            <a:off x="3837956" y="3944449"/>
            <a:ext cx="258838" cy="262453"/>
          </a:xfrm>
          <a:prstGeom prst="ellipse">
            <a:avLst/>
          </a:prstGeom>
          <a:solidFill>
            <a:srgbClr val="4FD1F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96" name="Zaobljeni pravokutnik 24">
            <a:extLst>
              <a:ext uri="{FF2B5EF4-FFF2-40B4-BE49-F238E27FC236}">
                <a16:creationId xmlns:a16="http://schemas.microsoft.com/office/drawing/2014/main" id="{8E3B6586-CAC5-4812-9426-4E5E210537C8}"/>
              </a:ext>
            </a:extLst>
          </p:cNvPr>
          <p:cNvSpPr/>
          <p:nvPr/>
        </p:nvSpPr>
        <p:spPr>
          <a:xfrm>
            <a:off x="3842350" y="3435846"/>
            <a:ext cx="258838" cy="262453"/>
          </a:xfrm>
          <a:prstGeom prst="ellipse">
            <a:avLst/>
          </a:prstGeom>
          <a:solidFill>
            <a:schemeClr val="tx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97" name="Zaobljeni pravokutnik 24">
            <a:extLst>
              <a:ext uri="{FF2B5EF4-FFF2-40B4-BE49-F238E27FC236}">
                <a16:creationId xmlns:a16="http://schemas.microsoft.com/office/drawing/2014/main" id="{60EB8CD0-BFC2-4548-815F-5638652F3B78}"/>
              </a:ext>
            </a:extLst>
          </p:cNvPr>
          <p:cNvSpPr/>
          <p:nvPr/>
        </p:nvSpPr>
        <p:spPr>
          <a:xfrm>
            <a:off x="3837956" y="3003798"/>
            <a:ext cx="258838" cy="262453"/>
          </a:xfrm>
          <a:prstGeom prst="ellipse">
            <a:avLst/>
          </a:prstGeom>
          <a:solidFill>
            <a:srgbClr val="86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19" name="Zaobljeni pravokutnik 24">
            <a:extLst>
              <a:ext uri="{FF2B5EF4-FFF2-40B4-BE49-F238E27FC236}">
                <a16:creationId xmlns:a16="http://schemas.microsoft.com/office/drawing/2014/main" id="{F25AAED5-511F-4D74-963A-AC0EF6C32319}"/>
              </a:ext>
            </a:extLst>
          </p:cNvPr>
          <p:cNvSpPr/>
          <p:nvPr/>
        </p:nvSpPr>
        <p:spPr>
          <a:xfrm>
            <a:off x="3837956" y="1331827"/>
            <a:ext cx="258838" cy="262453"/>
          </a:xfrm>
          <a:prstGeom prst="ellipse">
            <a:avLst/>
          </a:prstGeom>
          <a:solidFill>
            <a:srgbClr val="FF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B4EDBC37-2202-A8DF-0987-96FA7FD0C4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00"/>
          <a:stretch/>
        </p:blipFill>
        <p:spPr>
          <a:xfrm>
            <a:off x="517195" y="1080736"/>
            <a:ext cx="2585634" cy="359406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974807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7" grpId="0" animBg="1"/>
      <p:bldP spid="18" grpId="0"/>
      <p:bldP spid="21" grpId="0" animBg="1"/>
      <p:bldP spid="22" grpId="0"/>
      <p:bldP spid="25" grpId="0" animBg="1"/>
      <p:bldP spid="26" grpId="0"/>
      <p:bldP spid="29" grpId="0" animBg="1"/>
      <p:bldP spid="30" grpId="0"/>
      <p:bldP spid="34" grpId="0" animBg="1"/>
      <p:bldP spid="35" grpId="0"/>
      <p:bldP spid="38" grpId="0" animBg="1"/>
      <p:bldP spid="39" grpId="0"/>
      <p:bldP spid="91" grpId="0" animBg="1"/>
      <p:bldP spid="92" grpId="0" animBg="1"/>
      <p:bldP spid="93" grpId="0" animBg="1"/>
      <p:bldP spid="95" grpId="0" animBg="1"/>
      <p:bldP spid="96" grpId="0" animBg="1"/>
      <p:bldP spid="97" grpId="0" animBg="1"/>
      <p:bldP spid="1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343775" y="635535"/>
            <a:ext cx="2898142" cy="363971"/>
          </a:xfrm>
          <a:prstGeom prst="flowChartAlternateProcess">
            <a:avLst/>
          </a:prstGeom>
          <a:solidFill>
            <a:srgbClr val="C00000"/>
          </a:solidFill>
          <a:ln>
            <a:noFill/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hr-H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Sadržaj priručnika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826091" y="1366224"/>
            <a:ext cx="4464496" cy="335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sz="2000" b="1" dirty="0">
                <a:solidFill>
                  <a:srgbClr val="2040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 poglavlja i dodatak</a:t>
            </a: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hr-HR" sz="1200" b="1" dirty="0">
              <a:solidFill>
                <a:srgbClr val="20409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sz="2000" b="1" dirty="0">
                <a:solidFill>
                  <a:srgbClr val="2040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200 stranica nastavnog sadržaja</a:t>
            </a: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hr-HR" sz="1200" b="1" dirty="0">
              <a:solidFill>
                <a:srgbClr val="20409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sz="2000" b="1" dirty="0">
                <a:solidFill>
                  <a:srgbClr val="2040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360 slika i 27 crteža / ilustracija</a:t>
            </a:r>
            <a:endParaRPr lang="hr-HR" sz="1200" b="1" dirty="0">
              <a:solidFill>
                <a:srgbClr val="20409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hr-HR" sz="1200" b="1" dirty="0">
              <a:solidFill>
                <a:srgbClr val="20409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sz="2000" b="1" dirty="0">
                <a:solidFill>
                  <a:srgbClr val="2040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 tablica</a:t>
            </a: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hr-HR" sz="1200" b="1" dirty="0">
              <a:solidFill>
                <a:srgbClr val="20409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sz="2000" b="1" dirty="0">
                <a:solidFill>
                  <a:srgbClr val="2040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22 poruka</a:t>
            </a: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hr-HR" sz="1200" b="1" dirty="0">
              <a:solidFill>
                <a:srgbClr val="20409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sz="2000" b="1" dirty="0">
                <a:solidFill>
                  <a:srgbClr val="2040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27 poruka</a:t>
            </a: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hr-HR" sz="2000" b="1" dirty="0">
              <a:solidFill>
                <a:srgbClr val="20409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hr-HR" sz="1200" b="1" dirty="0">
              <a:solidFill>
                <a:srgbClr val="20409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own Arrow 5"/>
          <p:cNvSpPr/>
          <p:nvPr/>
        </p:nvSpPr>
        <p:spPr>
          <a:xfrm rot="16200000">
            <a:off x="2949486" y="2576149"/>
            <a:ext cx="962905" cy="378043"/>
          </a:xfrm>
          <a:prstGeom prst="downArrow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  <p:sp>
        <p:nvSpPr>
          <p:cNvPr id="19" name="Strelica: desno 18">
            <a:extLst>
              <a:ext uri="{FF2B5EF4-FFF2-40B4-BE49-F238E27FC236}">
                <a16:creationId xmlns:a16="http://schemas.microsoft.com/office/drawing/2014/main" id="{1A400791-61A6-4635-A090-8EF40D694EB1}"/>
              </a:ext>
            </a:extLst>
          </p:cNvPr>
          <p:cNvSpPr/>
          <p:nvPr/>
        </p:nvSpPr>
        <p:spPr>
          <a:xfrm>
            <a:off x="3588680" y="583546"/>
            <a:ext cx="1800200" cy="644332"/>
          </a:xfrm>
          <a:prstGeom prst="rightArrow">
            <a:avLst/>
          </a:prstGeom>
          <a:solidFill>
            <a:srgbClr val="003D96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600" b="1" dirty="0">
                <a:latin typeface="Arial" panose="020B0604020202020204" pitchFamily="34" charset="0"/>
                <a:cs typeface="Arial" panose="020B0604020202020204" pitchFamily="34" charset="0"/>
              </a:rPr>
              <a:t>na </a:t>
            </a:r>
            <a:r>
              <a:rPr lang="hr-HR" sz="1600" b="1" dirty="0">
                <a:latin typeface="Arial Black" panose="020B0A04020102020204" pitchFamily="34" charset="0"/>
                <a:cs typeface="Arial" panose="020B0604020202020204" pitchFamily="34" charset="0"/>
              </a:rPr>
              <a:t>temelju</a:t>
            </a:r>
            <a:r>
              <a:rPr lang="hr-HR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407707BE-2BF5-C5D5-1C38-811D0BADCB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500" r="31250"/>
          <a:stretch/>
        </p:blipFill>
        <p:spPr>
          <a:xfrm>
            <a:off x="5695034" y="635535"/>
            <a:ext cx="1080120" cy="644332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5289090C-AC44-BD16-9710-7DC1AA2AAAA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409" r="9080"/>
          <a:stretch/>
        </p:blipFill>
        <p:spPr>
          <a:xfrm>
            <a:off x="5677893" y="3149665"/>
            <a:ext cx="557201" cy="561314"/>
          </a:xfrm>
          <a:prstGeom prst="rect">
            <a:avLst/>
          </a:prstGeom>
        </p:spPr>
      </p:pic>
      <p:pic>
        <p:nvPicPr>
          <p:cNvPr id="13" name="Slika 12">
            <a:extLst>
              <a:ext uri="{FF2B5EF4-FFF2-40B4-BE49-F238E27FC236}">
                <a16:creationId xmlns:a16="http://schemas.microsoft.com/office/drawing/2014/main" id="{9350D13E-8AD6-47EB-8559-FF9BDFF626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9849" y="3912592"/>
            <a:ext cx="752765" cy="564574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35DC3628-E8F3-1F76-7B41-6C51DCA0F42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400"/>
          <a:stretch/>
        </p:blipFill>
        <p:spPr>
          <a:xfrm>
            <a:off x="517195" y="1080736"/>
            <a:ext cx="2585634" cy="359406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522045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1439652" y="627534"/>
            <a:ext cx="6264696" cy="363971"/>
          </a:xfrm>
          <a:prstGeom prst="flowChartAlternateProcess">
            <a:avLst/>
          </a:prstGeom>
          <a:solidFill>
            <a:srgbClr val="C00000"/>
          </a:solidFill>
          <a:ln>
            <a:noFill/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hr-H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KOMU JE NAMIJENJEN OVAJ PRIRUČNIK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626574" y="1069449"/>
            <a:ext cx="4905866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sz="1600" b="1" dirty="0">
                <a:solidFill>
                  <a:srgbClr val="003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Odgojiteljima dječjih vrtića i ustanova</a:t>
            </a: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hr-HR" sz="800" b="1" dirty="0">
              <a:solidFill>
                <a:srgbClr val="003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sz="1600" b="1" dirty="0">
                <a:solidFill>
                  <a:srgbClr val="003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Nastavnicima i učenicima osnovnih škola</a:t>
            </a: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hr-HR" sz="800" b="1" dirty="0">
              <a:solidFill>
                <a:srgbClr val="003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sz="1600" b="1" dirty="0">
                <a:solidFill>
                  <a:srgbClr val="003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Ravnateljima škola</a:t>
            </a: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hr-HR" sz="800" b="1" dirty="0">
              <a:solidFill>
                <a:srgbClr val="003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sz="1600" b="1" dirty="0">
                <a:solidFill>
                  <a:srgbClr val="003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Nastavnicima i učenicima srednjih škola</a:t>
            </a: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hr-HR" sz="800" b="1" dirty="0">
              <a:solidFill>
                <a:srgbClr val="003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sz="1600" b="1" dirty="0">
                <a:solidFill>
                  <a:srgbClr val="003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Predavačima i instruktorima vožnje u autoškolama</a:t>
            </a: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hr-HR" sz="800" b="1" dirty="0">
              <a:solidFill>
                <a:srgbClr val="003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sz="1600" b="1" dirty="0">
                <a:solidFill>
                  <a:srgbClr val="003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Roditeljima i starateljima djece  i mladih</a:t>
            </a: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hr-HR" sz="800" b="1" dirty="0">
              <a:solidFill>
                <a:srgbClr val="003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sz="1600" b="1" dirty="0">
                <a:solidFill>
                  <a:srgbClr val="003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Donositeljima odluka  i tijelima lokalne uprave i samouprave</a:t>
            </a: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hr-HR" sz="800" b="1" dirty="0">
              <a:solidFill>
                <a:srgbClr val="003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sz="1600" b="1" dirty="0">
                <a:solidFill>
                  <a:srgbClr val="003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Svima koji su zainteresirani za provedbu edukacije o mobilnosti i sigurnosti u prometu.</a:t>
            </a:r>
          </a:p>
        </p:txBody>
      </p:sp>
      <p:sp>
        <p:nvSpPr>
          <p:cNvPr id="6" name="Down Arrow 5"/>
          <p:cNvSpPr/>
          <p:nvPr/>
        </p:nvSpPr>
        <p:spPr>
          <a:xfrm rot="16200000">
            <a:off x="2973758" y="2585816"/>
            <a:ext cx="801071" cy="340890"/>
          </a:xfrm>
          <a:prstGeom prst="downArrow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03124E54-09E3-D105-6B64-CB3B89199A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00"/>
          <a:stretch/>
        </p:blipFill>
        <p:spPr>
          <a:xfrm>
            <a:off x="517195" y="1080736"/>
            <a:ext cx="2585634" cy="359406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1331725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3981601" y="785686"/>
            <a:ext cx="4786505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sz="2000" b="1" dirty="0">
                <a:solidFill>
                  <a:srgbClr val="003E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Novi i problemski pristup</a:t>
            </a: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hr-HR" sz="1000" b="1" dirty="0">
              <a:solidFill>
                <a:srgbClr val="003E9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sz="2000" b="1" dirty="0">
                <a:solidFill>
                  <a:srgbClr val="003E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Novi koncept edukacije</a:t>
            </a: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hr-HR" sz="1000" b="1" dirty="0">
              <a:solidFill>
                <a:srgbClr val="003E9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sz="2000" b="1" dirty="0">
                <a:solidFill>
                  <a:srgbClr val="003E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EU standardi – Ključna načela</a:t>
            </a: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hr-HR" sz="1000" b="1" dirty="0">
              <a:solidFill>
                <a:srgbClr val="003E9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sz="2000" b="1" dirty="0">
                <a:solidFill>
                  <a:srgbClr val="003E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Modernizacija i aktualizacija</a:t>
            </a: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hr-HR" sz="1000" b="1" dirty="0">
              <a:solidFill>
                <a:srgbClr val="003E9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sz="2000" b="1" dirty="0">
                <a:solidFill>
                  <a:srgbClr val="003E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Konkretni programi i način </a:t>
            </a:r>
            <a:br>
              <a:rPr lang="hr-HR" sz="2000" b="1" dirty="0">
                <a:solidFill>
                  <a:srgbClr val="003E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sz="2000" b="1" dirty="0">
                <a:solidFill>
                  <a:srgbClr val="003E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provedbe</a:t>
            </a: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hr-HR" sz="1000" b="1" dirty="0">
              <a:solidFill>
                <a:srgbClr val="003E9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sz="2000" b="1" dirty="0">
                <a:solidFill>
                  <a:srgbClr val="003E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Poticanje relevantnih dionika na </a:t>
            </a:r>
            <a:br>
              <a:rPr lang="hr-HR" sz="2000" b="1" dirty="0">
                <a:solidFill>
                  <a:srgbClr val="003E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sz="2000" b="1" dirty="0">
                <a:solidFill>
                  <a:srgbClr val="003E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izgradnju novih biciklističkih </a:t>
            </a:r>
            <a:br>
              <a:rPr lang="hr-HR" sz="2000" b="1" dirty="0">
                <a:solidFill>
                  <a:srgbClr val="003E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sz="2000" b="1" dirty="0">
                <a:solidFill>
                  <a:srgbClr val="003E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vježbališta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971600" y="602465"/>
            <a:ext cx="2055509" cy="363971"/>
          </a:xfrm>
          <a:prstGeom prst="flowChartAlternateProcess">
            <a:avLst/>
          </a:prstGeom>
          <a:solidFill>
            <a:srgbClr val="C00000"/>
          </a:solidFill>
          <a:ln>
            <a:noFill/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hr-H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O priručniku</a:t>
            </a:r>
          </a:p>
        </p:txBody>
      </p:sp>
      <p:sp>
        <p:nvSpPr>
          <p:cNvPr id="5" name="Down Arrow 4"/>
          <p:cNvSpPr/>
          <p:nvPr/>
        </p:nvSpPr>
        <p:spPr>
          <a:xfrm rot="16200000">
            <a:off x="3111272" y="2387366"/>
            <a:ext cx="962905" cy="368766"/>
          </a:xfrm>
          <a:prstGeom prst="downArrow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5C7F89A5-65E3-CCCD-7CCD-21EFD8DB47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00"/>
          <a:stretch/>
        </p:blipFill>
        <p:spPr>
          <a:xfrm>
            <a:off x="517195" y="1080736"/>
            <a:ext cx="2585634" cy="359406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3817228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own Arrow 4">
            <a:extLst>
              <a:ext uri="{FF2B5EF4-FFF2-40B4-BE49-F238E27FC236}">
                <a16:creationId xmlns:a16="http://schemas.microsoft.com/office/drawing/2014/main" id="{AD74D46F-326E-4DF6-8F8F-AC8336654FCA}"/>
              </a:ext>
            </a:extLst>
          </p:cNvPr>
          <p:cNvSpPr/>
          <p:nvPr/>
        </p:nvSpPr>
        <p:spPr>
          <a:xfrm rot="16200000">
            <a:off x="4170756" y="2504107"/>
            <a:ext cx="962905" cy="271636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07650405-22BA-C5AD-4835-2E7FF5ACFA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627534"/>
            <a:ext cx="3888432" cy="4024785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6F4D7570-2709-882B-CDAB-0013C8843D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048" y="771550"/>
            <a:ext cx="3888433" cy="1490487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6BD4468D-29F4-C602-E49C-DE7D04BF4C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570" y="2355726"/>
            <a:ext cx="3888433" cy="2365227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809435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wn Arrow 4">
            <a:extLst>
              <a:ext uri="{FF2B5EF4-FFF2-40B4-BE49-F238E27FC236}">
                <a16:creationId xmlns:a16="http://schemas.microsoft.com/office/drawing/2014/main" id="{3B0D47B6-FFC5-4812-98E8-4B7410CCE432}"/>
              </a:ext>
            </a:extLst>
          </p:cNvPr>
          <p:cNvSpPr/>
          <p:nvPr/>
        </p:nvSpPr>
        <p:spPr>
          <a:xfrm rot="16200000">
            <a:off x="3809406" y="2485335"/>
            <a:ext cx="962905" cy="271636"/>
          </a:xfrm>
          <a:prstGeom prst="downArrow">
            <a:avLst/>
          </a:prstGeom>
          <a:solidFill>
            <a:srgbClr val="008986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397B2868-44A8-DDC3-7137-3C14703613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649209"/>
            <a:ext cx="3787788" cy="3943890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5DB13680-7320-2A5A-BD15-4B85C89857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2409" y="894297"/>
            <a:ext cx="4447834" cy="3354906"/>
          </a:xfrm>
          <a:prstGeom prst="rect">
            <a:avLst/>
          </a:prstGeom>
          <a:ln w="19050">
            <a:solidFill>
              <a:srgbClr val="008986"/>
            </a:solidFill>
          </a:ln>
        </p:spPr>
      </p:pic>
    </p:spTree>
    <p:extLst>
      <p:ext uri="{BB962C8B-B14F-4D97-AF65-F5344CB8AC3E}">
        <p14:creationId xmlns:p14="http://schemas.microsoft.com/office/powerpoint/2010/main" val="1254438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own Arrow 4">
            <a:extLst>
              <a:ext uri="{FF2B5EF4-FFF2-40B4-BE49-F238E27FC236}">
                <a16:creationId xmlns:a16="http://schemas.microsoft.com/office/drawing/2014/main" id="{775BE393-297A-40DC-A565-33DF1184D4F6}"/>
              </a:ext>
            </a:extLst>
          </p:cNvPr>
          <p:cNvSpPr/>
          <p:nvPr/>
        </p:nvSpPr>
        <p:spPr>
          <a:xfrm rot="16200000">
            <a:off x="4202658" y="2485335"/>
            <a:ext cx="962905" cy="271636"/>
          </a:xfrm>
          <a:prstGeom prst="downArrow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4367E456-7E80-73A4-CBD2-D9ABFB348D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552754"/>
            <a:ext cx="3968637" cy="413680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83B7D34D-69CF-2843-2EF0-884F9BD15B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0" y="843558"/>
            <a:ext cx="3968637" cy="3352480"/>
          </a:xfrm>
          <a:prstGeom prst="rect">
            <a:avLst/>
          </a:prstGeom>
          <a:ln w="12700">
            <a:solidFill>
              <a:srgbClr val="0064F6"/>
            </a:solidFill>
          </a:ln>
        </p:spPr>
      </p:pic>
    </p:spTree>
    <p:extLst>
      <p:ext uri="{BB962C8B-B14F-4D97-AF65-F5344CB8AC3E}">
        <p14:creationId xmlns:p14="http://schemas.microsoft.com/office/powerpoint/2010/main" val="3300502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wn Arrow 4">
            <a:extLst>
              <a:ext uri="{FF2B5EF4-FFF2-40B4-BE49-F238E27FC236}">
                <a16:creationId xmlns:a16="http://schemas.microsoft.com/office/drawing/2014/main" id="{FDCA8DDF-636E-4A32-A9A1-97CFA5E5627F}"/>
              </a:ext>
            </a:extLst>
          </p:cNvPr>
          <p:cNvSpPr/>
          <p:nvPr/>
        </p:nvSpPr>
        <p:spPr>
          <a:xfrm rot="16200000">
            <a:off x="4024114" y="2471935"/>
            <a:ext cx="962905" cy="271636"/>
          </a:xfrm>
          <a:prstGeom prst="downArrow">
            <a:avLst/>
          </a:prstGeom>
          <a:solidFill>
            <a:srgbClr val="4FD1F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BD09C472-C652-AE26-2F97-B5B8D2275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555526"/>
            <a:ext cx="3960440" cy="4104456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129E5A20-E3AF-E283-A086-A4C07BD97D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8865" y="1059582"/>
            <a:ext cx="4228380" cy="3321571"/>
          </a:xfrm>
          <a:prstGeom prst="rect">
            <a:avLst/>
          </a:prstGeom>
          <a:ln w="12700">
            <a:solidFill>
              <a:srgbClr val="008986"/>
            </a:solidFill>
          </a:ln>
        </p:spPr>
      </p:pic>
    </p:spTree>
    <p:extLst>
      <p:ext uri="{BB962C8B-B14F-4D97-AF65-F5344CB8AC3E}">
        <p14:creationId xmlns:p14="http://schemas.microsoft.com/office/powerpoint/2010/main" val="1143407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wn Arrow 4">
            <a:extLst>
              <a:ext uri="{FF2B5EF4-FFF2-40B4-BE49-F238E27FC236}">
                <a16:creationId xmlns:a16="http://schemas.microsoft.com/office/drawing/2014/main" id="{FDCA8DDF-636E-4A32-A9A1-97CFA5E5627F}"/>
              </a:ext>
            </a:extLst>
          </p:cNvPr>
          <p:cNvSpPr/>
          <p:nvPr/>
        </p:nvSpPr>
        <p:spPr>
          <a:xfrm rot="16200000">
            <a:off x="4131527" y="2435931"/>
            <a:ext cx="962905" cy="271636"/>
          </a:xfrm>
          <a:prstGeom prst="downArrow">
            <a:avLst/>
          </a:prstGeom>
          <a:solidFill>
            <a:srgbClr val="86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AD9D28C2-1215-C426-153E-9A7225B48C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627534"/>
            <a:ext cx="3938021" cy="4095161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A5298972-F2BD-282F-49EF-E6F4C0BF920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650"/>
          <a:stretch/>
        </p:blipFill>
        <p:spPr>
          <a:xfrm>
            <a:off x="4761324" y="1275606"/>
            <a:ext cx="4241463" cy="2754735"/>
          </a:xfrm>
          <a:prstGeom prst="rect">
            <a:avLst/>
          </a:prstGeom>
          <a:ln w="19050">
            <a:solidFill>
              <a:srgbClr val="860000"/>
            </a:solidFill>
          </a:ln>
        </p:spPr>
      </p:pic>
    </p:spTree>
    <p:extLst>
      <p:ext uri="{BB962C8B-B14F-4D97-AF65-F5344CB8AC3E}">
        <p14:creationId xmlns:p14="http://schemas.microsoft.com/office/powerpoint/2010/main" val="36281892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wn Arrow 4">
            <a:extLst>
              <a:ext uri="{FF2B5EF4-FFF2-40B4-BE49-F238E27FC236}">
                <a16:creationId xmlns:a16="http://schemas.microsoft.com/office/drawing/2014/main" id="{FDCA8DDF-636E-4A32-A9A1-97CFA5E5627F}"/>
              </a:ext>
            </a:extLst>
          </p:cNvPr>
          <p:cNvSpPr/>
          <p:nvPr/>
        </p:nvSpPr>
        <p:spPr>
          <a:xfrm rot="16200000">
            <a:off x="4023528" y="2435931"/>
            <a:ext cx="962905" cy="271636"/>
          </a:xfrm>
          <a:prstGeom prst="downArrow">
            <a:avLst/>
          </a:prstGeom>
          <a:solidFill>
            <a:schemeClr val="tx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12482C67-D644-2148-8749-B490A858E4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624565"/>
            <a:ext cx="3933740" cy="4056816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3C07679A-5C0D-1548-F629-DF2AAF5793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2693" y="791755"/>
            <a:ext cx="4198971" cy="388962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070965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3851920" y="1419622"/>
            <a:ext cx="504056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b="1" dirty="0">
                <a:solidFill>
                  <a:srgbClr val="003E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Kao novi izvor spoznaja</a:t>
            </a: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hr-HR" sz="800" b="1" dirty="0">
              <a:solidFill>
                <a:srgbClr val="003E9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b="1" dirty="0">
                <a:solidFill>
                  <a:srgbClr val="003E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Novih iskustava i dobre prakse</a:t>
            </a: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hr-HR" sz="800" b="1" dirty="0">
              <a:solidFill>
                <a:srgbClr val="003E9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b="1" dirty="0">
                <a:solidFill>
                  <a:srgbClr val="003E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Kao moderne didaktičko-metodičke  </a:t>
            </a:r>
            <a:br>
              <a:rPr lang="hr-HR" b="1" dirty="0">
                <a:solidFill>
                  <a:srgbClr val="003E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b="1" dirty="0">
                <a:solidFill>
                  <a:srgbClr val="003E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smjernice</a:t>
            </a: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hr-HR" sz="800" b="1" dirty="0">
              <a:solidFill>
                <a:srgbClr val="003E9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b="1" dirty="0">
                <a:solidFill>
                  <a:srgbClr val="003E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Kao jedinstvene minimalne standarde</a:t>
            </a: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hr-HR" sz="800" b="1" dirty="0">
              <a:solidFill>
                <a:srgbClr val="003E9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b="1" dirty="0">
                <a:solidFill>
                  <a:srgbClr val="003E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Na suvremeno izgrađenim i opremljenim biciklističkim vježbalištima i slično uređenim prometnim površinama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1763688" y="585776"/>
            <a:ext cx="5328592" cy="363971"/>
          </a:xfrm>
          <a:prstGeom prst="flowChartAlternateProcess">
            <a:avLst/>
          </a:prstGeom>
          <a:solidFill>
            <a:srgbClr val="C00000"/>
          </a:solidFill>
          <a:ln>
            <a:noFill/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hr-H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KAKO KORISTITI OVAJ PRIRUČNIK</a:t>
            </a:r>
          </a:p>
        </p:txBody>
      </p:sp>
      <p:sp>
        <p:nvSpPr>
          <p:cNvPr id="5" name="Down Arrow 4"/>
          <p:cNvSpPr/>
          <p:nvPr/>
        </p:nvSpPr>
        <p:spPr>
          <a:xfrm rot="16200000">
            <a:off x="3111272" y="2387366"/>
            <a:ext cx="962905" cy="368766"/>
          </a:xfrm>
          <a:prstGeom prst="downArrow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F6E32A5E-0BA0-3212-8341-B0C648683E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00"/>
          <a:stretch/>
        </p:blipFill>
        <p:spPr>
          <a:xfrm>
            <a:off x="618214" y="1072197"/>
            <a:ext cx="2585634" cy="359406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200710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827584" y="555526"/>
            <a:ext cx="7632848" cy="363971"/>
          </a:xfrm>
          <a:prstGeom prst="flowChartAlternateProcess">
            <a:avLst/>
          </a:prstGeom>
          <a:solidFill>
            <a:srgbClr val="C00000"/>
          </a:solidFill>
          <a:ln>
            <a:noFill/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hr-H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UPORABA NOVOG SIMULATORA E-ROMOBILA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F7DB457-32E7-06E1-556A-040E861205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9912" y="1563638"/>
            <a:ext cx="5040560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hr-HR" sz="800" b="1" dirty="0">
              <a:solidFill>
                <a:srgbClr val="003E9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b="1" dirty="0">
                <a:solidFill>
                  <a:srgbClr val="003E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Provjeru reakcije u opasnim situacijama</a:t>
            </a: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hr-HR" sz="800" b="1" dirty="0">
              <a:solidFill>
                <a:srgbClr val="003E9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b="1" dirty="0">
                <a:solidFill>
                  <a:srgbClr val="003E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Rizik vožnje pod utjecajem alkohola</a:t>
            </a: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hr-HR" sz="800" b="1" dirty="0">
              <a:solidFill>
                <a:srgbClr val="003E9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b="1" dirty="0">
                <a:solidFill>
                  <a:srgbClr val="003E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Ocjenu sigurnog ponašanja pri kočenju</a:t>
            </a: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hr-HR" sz="800" b="1" dirty="0">
              <a:solidFill>
                <a:srgbClr val="003E9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b="1" dirty="0">
                <a:solidFill>
                  <a:srgbClr val="003E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Prometni kviz s osnovnim pravilima za</a:t>
            </a:r>
            <a:br>
              <a:rPr lang="hr-HR" b="1" dirty="0">
                <a:solidFill>
                  <a:srgbClr val="003E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b="1" dirty="0">
                <a:solidFill>
                  <a:srgbClr val="003E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e-romobile</a:t>
            </a: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hr-HR" sz="800" b="1" dirty="0">
              <a:solidFill>
                <a:srgbClr val="003E9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 indent="-200025">
              <a:buClr>
                <a:srgbClr val="F7160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hr-HR" b="1" dirty="0">
                <a:solidFill>
                  <a:srgbClr val="003E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Kontrolno sučelje</a:t>
            </a:r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B7216CB1-D681-44F9-A294-1B456B5A00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505204"/>
            <a:ext cx="3048000" cy="25717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1" name="TekstniOkvir 10">
            <a:extLst>
              <a:ext uri="{FF2B5EF4-FFF2-40B4-BE49-F238E27FC236}">
                <a16:creationId xmlns:a16="http://schemas.microsoft.com/office/drawing/2014/main" id="{F7107440-8EE6-304E-0DB7-3287C9FF0E89}"/>
              </a:ext>
            </a:extLst>
          </p:cNvPr>
          <p:cNvSpPr txBox="1"/>
          <p:nvPr/>
        </p:nvSpPr>
        <p:spPr>
          <a:xfrm>
            <a:off x="971600" y="1001444"/>
            <a:ext cx="69127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b="1" dirty="0">
                <a:solidFill>
                  <a:srgbClr val="003E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Simulator e-romobila sadrži sljedeće softverske značajke: </a:t>
            </a:r>
          </a:p>
        </p:txBody>
      </p:sp>
    </p:spTree>
    <p:extLst>
      <p:ext uri="{BB962C8B-B14F-4D97-AF65-F5344CB8AC3E}">
        <p14:creationId xmlns:p14="http://schemas.microsoft.com/office/powerpoint/2010/main" val="4057968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827584" y="555526"/>
            <a:ext cx="7632848" cy="363971"/>
          </a:xfrm>
          <a:prstGeom prst="flowChartAlternateProcess">
            <a:avLst/>
          </a:prstGeom>
          <a:solidFill>
            <a:srgbClr val="C00000"/>
          </a:solidFill>
          <a:ln>
            <a:noFill/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hr-H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UPORABA SUVREMENOG SIMULATORA E-ROMOBILA</a:t>
            </a:r>
          </a:p>
        </p:txBody>
      </p:sp>
      <p:pic>
        <p:nvPicPr>
          <p:cNvPr id="6" name="Slika 5" descr="Slika na kojoj se prikazuje električno ožičenje, zid, stroj, električno napajanje&#10;&#10;Opis je automatski generiran">
            <a:extLst>
              <a:ext uri="{FF2B5EF4-FFF2-40B4-BE49-F238E27FC236}">
                <a16:creationId xmlns:a16="http://schemas.microsoft.com/office/drawing/2014/main" id="{6B84C092-2390-B917-16E6-32647EB1CC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4" t="6969" r="5468" b="15004"/>
          <a:stretch/>
        </p:blipFill>
        <p:spPr>
          <a:xfrm rot="5400000">
            <a:off x="500779" y="1602412"/>
            <a:ext cx="3389914" cy="2448272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7" name="Slika 6" descr="Slika na kojoj se prikazuje tekst, zid, u dvorani, uređaj za prikaz&#10;&#10;Opis je automatski generiran">
            <a:extLst>
              <a:ext uri="{FF2B5EF4-FFF2-40B4-BE49-F238E27FC236}">
                <a16:creationId xmlns:a16="http://schemas.microsoft.com/office/drawing/2014/main" id="{F223BB0A-5408-1244-293B-599C6AB732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131590"/>
            <a:ext cx="4536504" cy="3402378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0381376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lačić za misli: oblak 2">
            <a:extLst>
              <a:ext uri="{FF2B5EF4-FFF2-40B4-BE49-F238E27FC236}">
                <a16:creationId xmlns:a16="http://schemas.microsoft.com/office/drawing/2014/main" id="{BB45B756-B6F7-4995-91A3-66836CE9FBE4}"/>
              </a:ext>
            </a:extLst>
          </p:cNvPr>
          <p:cNvSpPr/>
          <p:nvPr/>
        </p:nvSpPr>
        <p:spPr>
          <a:xfrm>
            <a:off x="3275856" y="555526"/>
            <a:ext cx="2601240" cy="1512168"/>
          </a:xfrm>
          <a:prstGeom prst="cloudCallout">
            <a:avLst>
              <a:gd name="adj1" fmla="val -1360"/>
              <a:gd name="adj2" fmla="val 89885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12" name="Picture 3" descr="MCj0398143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0516" y="627534"/>
            <a:ext cx="1337072" cy="1160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5"/>
          <p:cNvSpPr>
            <a:spLocks noChangeArrowheads="1"/>
          </p:cNvSpPr>
          <p:nvPr/>
        </p:nvSpPr>
        <p:spPr bwMode="auto">
          <a:xfrm>
            <a:off x="2672838" y="3003798"/>
            <a:ext cx="3852427" cy="864096"/>
          </a:xfrm>
          <a:prstGeom prst="roundRect">
            <a:avLst/>
          </a:prstGeom>
          <a:solidFill>
            <a:srgbClr val="0055D2"/>
          </a:solidFill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none" anchor="ctr"/>
          <a:lstStyle/>
          <a:p>
            <a:pPr algn="ctr" defTabSz="685800">
              <a:defRPr/>
            </a:pPr>
            <a:r>
              <a:rPr lang="hr-HR" sz="2400" b="1" kern="0" dirty="0">
                <a:solidFill>
                  <a:srgbClr val="E6E1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Mobilnost i sigurnost</a:t>
            </a:r>
          </a:p>
          <a:p>
            <a:pPr algn="ctr" defTabSz="685800">
              <a:defRPr/>
            </a:pPr>
            <a:r>
              <a:rPr lang="hr-HR" sz="2400" b="1" kern="0" dirty="0">
                <a:solidFill>
                  <a:srgbClr val="E6E1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idu zajedno!</a:t>
            </a: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18449C8F-3EFD-D7AD-C8CC-231FEBF508A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00"/>
          <a:stretch/>
        </p:blipFill>
        <p:spPr>
          <a:xfrm>
            <a:off x="217947" y="1094630"/>
            <a:ext cx="2315399" cy="3218431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0AEAF278-A7E2-A960-5055-6EF9F7589DD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00"/>
          <a:stretch/>
        </p:blipFill>
        <p:spPr>
          <a:xfrm>
            <a:off x="6649089" y="1094630"/>
            <a:ext cx="2315399" cy="3218431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784315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>
            <a:extLst>
              <a:ext uri="{FF2B5EF4-FFF2-40B4-BE49-F238E27FC236}">
                <a16:creationId xmlns:a16="http://schemas.microsoft.com/office/drawing/2014/main" id="{347DC470-A40B-A725-70FE-0BD227227E44}"/>
              </a:ext>
            </a:extLst>
          </p:cNvPr>
          <p:cNvSpPr txBox="1"/>
          <p:nvPr/>
        </p:nvSpPr>
        <p:spPr>
          <a:xfrm>
            <a:off x="899592" y="687506"/>
            <a:ext cx="7632848" cy="146423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r-HR" sz="20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Materijali za priloge od 1. do 6.  priručnika Postani siguran vozač bicikla i električnog romobila - PowerPoint prezentacije za pojedine programe edukacije djece i mladih te pripadajući Anketni upitnici bit će dostupni na linku: </a:t>
            </a:r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B9D3B66A-50D8-20E6-46D3-DE056DC365E2}"/>
              </a:ext>
            </a:extLst>
          </p:cNvPr>
          <p:cNvSpPr txBox="1"/>
          <p:nvPr/>
        </p:nvSpPr>
        <p:spPr>
          <a:xfrm>
            <a:off x="2279984" y="2285089"/>
            <a:ext cx="45840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r-HR" sz="1800" b="1" dirty="0">
                <a:solidFill>
                  <a:srgbClr val="0055D2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https://go.hak.hr/bicikli-romobili</a:t>
            </a:r>
            <a:endParaRPr lang="hr-HR" sz="1800" b="1" dirty="0">
              <a:solidFill>
                <a:srgbClr val="0055D2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Slika 8" descr="Slika na kojoj se prikazuje uzorak, grafika, piksel, dizajn&#10;&#10;Opis je automatski generiran">
            <a:extLst>
              <a:ext uri="{FF2B5EF4-FFF2-40B4-BE49-F238E27FC236}">
                <a16:creationId xmlns:a16="http://schemas.microsoft.com/office/drawing/2014/main" id="{95F8BD5E-6AA4-FC3E-0D82-AD6278D8C3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0" t="4240" r="3147" b="5587"/>
          <a:stretch/>
        </p:blipFill>
        <p:spPr>
          <a:xfrm>
            <a:off x="3491880" y="2715766"/>
            <a:ext cx="2016224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8411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2175047" y="1121936"/>
            <a:ext cx="4698522" cy="1196810"/>
          </a:xfrm>
          <a:prstGeom prst="flowChartAlternateProcess">
            <a:avLst/>
          </a:prstGeom>
          <a:solidFill>
            <a:srgbClr val="FFC000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hr-HR" sz="3300" b="1" dirty="0">
                <a:solidFill>
                  <a:srgbClr val="003E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itchFamily="34" charset="0"/>
              </a:rPr>
              <a:t>HVALA VAM </a:t>
            </a:r>
          </a:p>
          <a:p>
            <a:pPr algn="ctr">
              <a:defRPr/>
            </a:pPr>
            <a:r>
              <a:rPr lang="hr-HR" sz="3300" b="1" dirty="0">
                <a:solidFill>
                  <a:srgbClr val="003E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itchFamily="34" charset="0"/>
              </a:rPr>
              <a:t>NA POZORNOSTI!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66332" y="2499742"/>
            <a:ext cx="4411336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hr-HR" sz="2700" b="1" dirty="0">
                <a:solidFill>
                  <a:srgbClr val="003E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itchFamily="34" charset="0"/>
              </a:rPr>
              <a:t>HRVATSKI AUTOKLUB</a:t>
            </a:r>
          </a:p>
        </p:txBody>
      </p:sp>
    </p:spTree>
    <p:extLst>
      <p:ext uri="{BB962C8B-B14F-4D97-AF65-F5344CB8AC3E}">
        <p14:creationId xmlns:p14="http://schemas.microsoft.com/office/powerpoint/2010/main" val="2192049266"/>
      </p:ext>
    </p:extLst>
  </p:cSld>
  <p:clrMapOvr>
    <a:masterClrMapping/>
  </p:clrMapOvr>
</p:sld>
</file>

<file path=ppt/theme/theme1.xml><?xml version="1.0" encoding="utf-8"?>
<a:theme xmlns:a="http://schemas.openxmlformats.org/drawingml/2006/main" name="1_Profile">
  <a:themeElements>
    <a:clrScheme name="1_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1_Profi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1BEECC1E055F48A539D59098A1FF7F" ma:contentTypeVersion="12" ma:contentTypeDescription="Create a new document." ma:contentTypeScope="" ma:versionID="63b7732e1550b0c4d09883b636b2a1e2">
  <xsd:schema xmlns:xsd="http://www.w3.org/2001/XMLSchema" xmlns:xs="http://www.w3.org/2001/XMLSchema" xmlns:p="http://schemas.microsoft.com/office/2006/metadata/properties" xmlns:ns2="05032aa1-3726-45c7-801d-678341466648" xmlns:ns3="e0c5ca1c-d644-428f-8069-c4cc2ab487b9" targetNamespace="http://schemas.microsoft.com/office/2006/metadata/properties" ma:root="true" ma:fieldsID="87372b34a74aa00c0c9b59637dea6250" ns2:_="" ns3:_="">
    <xsd:import namespace="05032aa1-3726-45c7-801d-678341466648"/>
    <xsd:import namespace="e0c5ca1c-d644-428f-8069-c4cc2ab487b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032aa1-3726-45c7-801d-6783414666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fe75c92f-e311-4075-9506-ce591359da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c5ca1c-d644-428f-8069-c4cc2ab487b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2698d0a-2ba2-4d71-be06-1968d6343ff1}" ma:internalName="TaxCatchAll" ma:showField="CatchAllData" ma:web="e0c5ca1c-d644-428f-8069-c4cc2ab487b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0c5ca1c-d644-428f-8069-c4cc2ab487b9" xsi:nil="true"/>
    <lcf76f155ced4ddcb4097134ff3c332f xmlns="05032aa1-3726-45c7-801d-67834146664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60FC64B-4CEC-474E-975F-C3136A1AA8B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032aa1-3726-45c7-801d-678341466648"/>
    <ds:schemaRef ds:uri="e0c5ca1c-d644-428f-8069-c4cc2ab487b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3D0EA65-BC76-4AA2-8758-1DD8CB790D9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BD31FE1-E8A9-44D7-91C4-7DCB215D66FA}">
  <ds:schemaRefs>
    <ds:schemaRef ds:uri="http://schemas.microsoft.com/office/2006/metadata/properties"/>
    <ds:schemaRef ds:uri="http://schemas.microsoft.com/office/infopath/2007/PartnerControls"/>
    <ds:schemaRef ds:uri="e0c5ca1c-d644-428f-8069-c4cc2ab487b9"/>
    <ds:schemaRef ds:uri="05032aa1-3726-45c7-801d-67834146664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16042</TotalTime>
  <Words>546</Words>
  <Application>Microsoft Office PowerPoint</Application>
  <PresentationFormat>On-screen Show (16:9)</PresentationFormat>
  <Paragraphs>154</Paragraphs>
  <Slides>21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Arial Black</vt:lpstr>
      <vt:lpstr>Calibri</vt:lpstr>
      <vt:lpstr>Tahoma</vt:lpstr>
      <vt:lpstr>Verdana</vt:lpstr>
      <vt:lpstr>Wingdings</vt:lpstr>
      <vt:lpstr>1_Profile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hrvatski autoklub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Alispahic Sinan</dc:creator>
  <cp:lastModifiedBy>Goran Baotić</cp:lastModifiedBy>
  <cp:revision>1325</cp:revision>
  <cp:lastPrinted>2022-05-31T15:48:12Z</cp:lastPrinted>
  <dcterms:created xsi:type="dcterms:W3CDTF">2004-04-07T13:37:50Z</dcterms:created>
  <dcterms:modified xsi:type="dcterms:W3CDTF">2024-09-25T09:07:02Z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0x010100891BEECC1E055F48A539D59098A1FF7F</vt:lpwstr>
  </property>
  <property fmtid="{D5CDD505-2E9C-101B-9397-08002B2CF9AE}" pid="3" name="MediaServiceImageTags">
    <vt:lpwstr/>
  </property>
</Properties>
</file>